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AEC76-DFEA-7B86-5242-D369A5090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7422" y="1797016"/>
            <a:ext cx="5928931" cy="2738311"/>
          </a:xfrm>
        </p:spPr>
        <p:txBody>
          <a:bodyPr>
            <a:normAutofit/>
          </a:bodyPr>
          <a:lstStyle/>
          <a:p>
            <a:r>
              <a:rPr lang="en-IN" sz="4000" b="1" u="sng" dirty="0" err="1">
                <a:solidFill>
                  <a:schemeClr val="accent1">
                    <a:lumMod val="75000"/>
                  </a:schemeClr>
                </a:solidFill>
              </a:rPr>
              <a:t>Geetanjali</a:t>
            </a:r>
            <a:r>
              <a:rPr lang="en-IN" sz="4000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IN" sz="4000" b="1" u="sng" dirty="0" err="1">
                <a:solidFill>
                  <a:schemeClr val="accent1">
                    <a:lumMod val="75000"/>
                  </a:schemeClr>
                </a:solidFill>
              </a:rPr>
              <a:t>B.Ed</a:t>
            </a:r>
            <a:r>
              <a:rPr lang="en-IN" sz="4000" b="1" u="sng" dirty="0">
                <a:solidFill>
                  <a:schemeClr val="accent1">
                    <a:lumMod val="75000"/>
                  </a:schemeClr>
                </a:solidFill>
              </a:rPr>
              <a:t> college, </a:t>
            </a:r>
            <a:br>
              <a:rPr lang="en-IN" sz="4000" b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IN" sz="4000" b="1" u="sng" dirty="0" err="1">
                <a:solidFill>
                  <a:schemeClr val="accent1">
                    <a:lumMod val="75000"/>
                  </a:schemeClr>
                </a:solidFill>
              </a:rPr>
              <a:t>Borawar</a:t>
            </a:r>
            <a:br>
              <a:rPr lang="en-IN" sz="4000" b="1" dirty="0"/>
            </a:br>
            <a:r>
              <a:rPr lang="en-IN" sz="4000" b="1" dirty="0"/>
              <a:t>               </a:t>
            </a:r>
            <a:r>
              <a:rPr lang="en-IN" sz="3200" dirty="0"/>
              <a:t>Radhika Agarwal </a:t>
            </a:r>
            <a:br>
              <a:rPr lang="en-IN" sz="3200" dirty="0"/>
            </a:br>
            <a:r>
              <a:rPr lang="en-IN" sz="3200" dirty="0"/>
              <a:t>                   </a:t>
            </a:r>
            <a:r>
              <a:rPr lang="en-IN" sz="3200" dirty="0" err="1"/>
              <a:t>B.Ed</a:t>
            </a:r>
            <a:r>
              <a:rPr lang="en-IN" sz="3200" dirty="0"/>
              <a:t> 1</a:t>
            </a:r>
            <a:r>
              <a:rPr lang="en-IN" sz="3200" baseline="30000" dirty="0"/>
              <a:t>st</a:t>
            </a:r>
            <a:r>
              <a:rPr lang="en-IN" sz="3200" dirty="0"/>
              <a:t> year</a:t>
            </a:r>
            <a:endParaRPr lang="en-US" sz="3200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F333A9F-5B28-638B-15A6-D74B92669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8384" y="4999861"/>
            <a:ext cx="2200430" cy="1650321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3507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95ABA-03E4-EA36-3C2B-93E78DCA2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9823597" cy="1187416"/>
          </a:xfrm>
        </p:spPr>
        <p:txBody>
          <a:bodyPr>
            <a:normAutofit fontScale="90000"/>
          </a:bodyPr>
          <a:lstStyle/>
          <a:p>
            <a:r>
              <a:rPr lang="en-IN" u="sng" dirty="0" err="1"/>
              <a:t>पाठ्यचर्या</a:t>
            </a:r>
            <a:r>
              <a:rPr lang="en-IN" u="sng" dirty="0"/>
              <a:t> </a:t>
            </a:r>
            <a:r>
              <a:rPr lang="en-IN" u="sng" dirty="0" err="1"/>
              <a:t>विकास</a:t>
            </a:r>
            <a:r>
              <a:rPr lang="en-IN" u="sng" dirty="0"/>
              <a:t> </a:t>
            </a:r>
            <a:r>
              <a:rPr lang="en-IN" u="sng" dirty="0" err="1"/>
              <a:t>की</a:t>
            </a:r>
            <a:r>
              <a:rPr lang="en-IN" u="sng" dirty="0"/>
              <a:t> </a:t>
            </a:r>
            <a:r>
              <a:rPr lang="en-IN" u="sng" dirty="0" err="1"/>
              <a:t>प्रक्रिया</a:t>
            </a:r>
            <a:r>
              <a:rPr lang="en-IN" u="sng" dirty="0"/>
              <a:t> </a:t>
            </a:r>
            <a:r>
              <a:rPr lang="en-IN" u="sng" dirty="0" err="1"/>
              <a:t>के</a:t>
            </a:r>
            <a:r>
              <a:rPr lang="en-IN" u="sng" dirty="0"/>
              <a:t> </a:t>
            </a:r>
            <a:r>
              <a:rPr lang="en-IN" u="sng" dirty="0" err="1"/>
              <a:t>सोपान</a:t>
            </a:r>
            <a:br>
              <a:rPr lang="en-IN" u="sng" dirty="0"/>
            </a:br>
            <a:r>
              <a:rPr lang="en-IN" u="sng" dirty="0"/>
              <a:t>(Steps in the process of curriculum development) 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163BB-91AC-E8FC-4D10-2A6EE4DC7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02631"/>
            <a:ext cx="8596668" cy="326675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IN" sz="2000" dirty="0" err="1"/>
              <a:t>शैक्षिक</a:t>
            </a:r>
            <a:r>
              <a:rPr lang="en-IN" sz="2000" dirty="0"/>
              <a:t> </a:t>
            </a:r>
            <a:r>
              <a:rPr lang="en-IN" sz="2000" dirty="0" err="1"/>
              <a:t>आवश्यकताओं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पहचान</a:t>
            </a:r>
            <a:r>
              <a:rPr lang="en-IN" sz="2000" dirty="0"/>
              <a:t> </a:t>
            </a:r>
          </a:p>
          <a:p>
            <a:pPr>
              <a:buFont typeface="+mj-lt"/>
              <a:buAutoNum type="arabicPeriod"/>
            </a:pPr>
            <a:r>
              <a:rPr lang="en-IN" sz="2000" dirty="0" err="1"/>
              <a:t>शैक्षिक</a:t>
            </a:r>
            <a:r>
              <a:rPr lang="en-IN" sz="2000" dirty="0"/>
              <a:t> </a:t>
            </a:r>
            <a:r>
              <a:rPr lang="en-IN" sz="2000" dirty="0" err="1"/>
              <a:t>उदेश्यो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निर्धारण</a:t>
            </a:r>
            <a:r>
              <a:rPr lang="en-IN" sz="2000" dirty="0"/>
              <a:t> </a:t>
            </a:r>
          </a:p>
          <a:p>
            <a:pPr>
              <a:buFont typeface="+mj-lt"/>
              <a:buAutoNum type="arabicPeriod"/>
            </a:pPr>
            <a:r>
              <a:rPr lang="en-IN" sz="2000" dirty="0" err="1"/>
              <a:t>विषय</a:t>
            </a:r>
            <a:r>
              <a:rPr lang="en-IN" sz="2000" dirty="0"/>
              <a:t> </a:t>
            </a:r>
            <a:r>
              <a:rPr lang="en-IN" sz="2000" dirty="0" err="1"/>
              <a:t>वस्तु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चयन</a:t>
            </a:r>
            <a:r>
              <a:rPr lang="en-IN" sz="2000" dirty="0"/>
              <a:t> </a:t>
            </a:r>
            <a:r>
              <a:rPr lang="en-IN" sz="2000" dirty="0" err="1"/>
              <a:t>एवं</a:t>
            </a:r>
            <a:r>
              <a:rPr lang="en-IN" sz="2000" dirty="0"/>
              <a:t> </a:t>
            </a:r>
            <a:r>
              <a:rPr lang="en-IN" sz="2000" dirty="0" err="1"/>
              <a:t>संगठन</a:t>
            </a:r>
            <a:r>
              <a:rPr lang="en-IN" sz="2000" dirty="0"/>
              <a:t>  </a:t>
            </a:r>
          </a:p>
          <a:p>
            <a:pPr>
              <a:buFont typeface="+mj-lt"/>
              <a:buAutoNum type="arabicPeriod"/>
            </a:pPr>
            <a:r>
              <a:rPr lang="en-IN" sz="2000" dirty="0" err="1"/>
              <a:t>अधिगम</a:t>
            </a:r>
            <a:r>
              <a:rPr lang="en-IN" sz="2000" dirty="0"/>
              <a:t> </a:t>
            </a:r>
            <a:r>
              <a:rPr lang="en-IN" sz="2000" dirty="0" err="1"/>
              <a:t>अनुभवों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चयन</a:t>
            </a:r>
            <a:r>
              <a:rPr lang="en-IN" sz="2000" dirty="0"/>
              <a:t> </a:t>
            </a:r>
            <a:r>
              <a:rPr lang="en-IN" sz="2000" dirty="0" err="1"/>
              <a:t>एवं</a:t>
            </a:r>
            <a:r>
              <a:rPr lang="en-IN" sz="2000" dirty="0"/>
              <a:t> </a:t>
            </a:r>
            <a:r>
              <a:rPr lang="en-IN" sz="2000" dirty="0" err="1"/>
              <a:t>संगठन</a:t>
            </a:r>
            <a:r>
              <a:rPr lang="en-IN" sz="2000" dirty="0"/>
              <a:t> </a:t>
            </a:r>
          </a:p>
          <a:p>
            <a:pPr>
              <a:buFont typeface="+mj-lt"/>
              <a:buAutoNum type="arabicPeriod"/>
            </a:pPr>
            <a:r>
              <a:rPr lang="en-IN" sz="2000" dirty="0"/>
              <a:t> </a:t>
            </a:r>
            <a:r>
              <a:rPr lang="en-IN" sz="2000" dirty="0" err="1"/>
              <a:t>मूल्यांकन</a:t>
            </a:r>
            <a:endParaRPr lang="en-IN" sz="2000" dirty="0"/>
          </a:p>
          <a:p>
            <a:pPr>
              <a:buFont typeface="+mj-lt"/>
              <a:buAutoNum type="arabicPeriod"/>
            </a:pPr>
            <a:endParaRPr lang="en-IN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75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44E7-3A27-9BD2-A820-A66B3797E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IN" u="sng" dirty="0" err="1"/>
              <a:t>शैक्षिक</a:t>
            </a:r>
            <a:r>
              <a:rPr lang="en-IN" u="sng" dirty="0"/>
              <a:t> </a:t>
            </a:r>
            <a:r>
              <a:rPr lang="en-IN" u="sng" dirty="0" err="1"/>
              <a:t>आवश्यकताओं</a:t>
            </a:r>
            <a:r>
              <a:rPr lang="en-IN" u="sng" dirty="0"/>
              <a:t> </a:t>
            </a:r>
            <a:r>
              <a:rPr lang="en-IN" u="sng" dirty="0" err="1"/>
              <a:t>की</a:t>
            </a:r>
            <a:r>
              <a:rPr lang="en-IN" u="sng" dirty="0"/>
              <a:t> </a:t>
            </a:r>
            <a:r>
              <a:rPr lang="en-IN" u="sng" dirty="0" err="1"/>
              <a:t>पहचान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94164-0168-71F3-A705-1BD2D8ECA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13647"/>
            <a:ext cx="9016773" cy="2159866"/>
          </a:xfrm>
        </p:spPr>
        <p:txBody>
          <a:bodyPr/>
          <a:lstStyle/>
          <a:p>
            <a:pPr marL="0" indent="0">
              <a:buNone/>
            </a:pPr>
            <a:r>
              <a:rPr lang="en-IN" sz="2400" dirty="0" err="1"/>
              <a:t>पाठ्यचर्या</a:t>
            </a:r>
            <a:r>
              <a:rPr lang="en-IN" sz="2400" dirty="0"/>
              <a:t> </a:t>
            </a:r>
            <a:r>
              <a:rPr lang="en-IN" sz="2400" dirty="0" err="1"/>
              <a:t>तभी</a:t>
            </a:r>
            <a:r>
              <a:rPr lang="en-IN" sz="2400" dirty="0"/>
              <a:t> </a:t>
            </a:r>
            <a:r>
              <a:rPr lang="en-IN" sz="2400" dirty="0" err="1"/>
              <a:t>उत्तम</a:t>
            </a:r>
            <a:r>
              <a:rPr lang="en-IN" sz="2400" dirty="0"/>
              <a:t> </a:t>
            </a:r>
            <a:r>
              <a:rPr lang="en-IN" sz="2400" dirty="0" err="1"/>
              <a:t>कहलाती</a:t>
            </a:r>
            <a:r>
              <a:rPr lang="en-IN" sz="2400" dirty="0"/>
              <a:t> </a:t>
            </a:r>
            <a:r>
              <a:rPr lang="en-IN" sz="2400" dirty="0" err="1"/>
              <a:t>हैं</a:t>
            </a:r>
            <a:r>
              <a:rPr lang="en-IN" sz="2400" dirty="0"/>
              <a:t>, </a:t>
            </a:r>
            <a:r>
              <a:rPr lang="en-IN" sz="2400" dirty="0" err="1"/>
              <a:t>जब</a:t>
            </a:r>
            <a:r>
              <a:rPr lang="en-IN" sz="2400" dirty="0"/>
              <a:t> </a:t>
            </a:r>
            <a:r>
              <a:rPr lang="en-IN" sz="2400" dirty="0" err="1"/>
              <a:t>ये</a:t>
            </a:r>
            <a:r>
              <a:rPr lang="en-IN" sz="2400" dirty="0"/>
              <a:t> </a:t>
            </a:r>
            <a:r>
              <a:rPr lang="en-IN" sz="2400" dirty="0" err="1"/>
              <a:t>समाज</a:t>
            </a:r>
            <a:r>
              <a:rPr lang="en-IN" sz="2400" dirty="0"/>
              <a:t> </a:t>
            </a:r>
            <a:r>
              <a:rPr lang="en-IN" sz="2400" dirty="0" err="1"/>
              <a:t>के</a:t>
            </a:r>
            <a:r>
              <a:rPr lang="en-IN" sz="2400" dirty="0"/>
              <a:t> </a:t>
            </a:r>
            <a:r>
              <a:rPr lang="en-IN" sz="2400" dirty="0" err="1"/>
              <a:t>व्यक्तिओं</a:t>
            </a:r>
            <a:r>
              <a:rPr lang="en-IN" sz="2400" dirty="0"/>
              <a:t> </a:t>
            </a:r>
            <a:r>
              <a:rPr lang="en-IN" sz="2400" dirty="0" err="1"/>
              <a:t>के</a:t>
            </a:r>
            <a:r>
              <a:rPr lang="en-IN" sz="2400" dirty="0"/>
              <a:t> </a:t>
            </a:r>
            <a:r>
              <a:rPr lang="en-IN" sz="2400" dirty="0" err="1"/>
              <a:t>अनुरूप</a:t>
            </a:r>
            <a:r>
              <a:rPr lang="en-IN" sz="2400" dirty="0"/>
              <a:t> </a:t>
            </a:r>
            <a:r>
              <a:rPr lang="en-IN" sz="2400" dirty="0" err="1"/>
              <a:t>तैयार</a:t>
            </a:r>
            <a:r>
              <a:rPr lang="en-IN" sz="2400" dirty="0"/>
              <a:t> </a:t>
            </a:r>
            <a:r>
              <a:rPr lang="en-IN" sz="2400" dirty="0" err="1"/>
              <a:t>की</a:t>
            </a:r>
            <a:r>
              <a:rPr lang="en-IN" sz="2400" dirty="0"/>
              <a:t> </a:t>
            </a:r>
            <a:r>
              <a:rPr lang="en-IN" sz="2400" dirty="0" err="1"/>
              <a:t>जाए</a:t>
            </a:r>
            <a:r>
              <a:rPr lang="en-IN" sz="2400" dirty="0"/>
              <a:t>। </a:t>
            </a:r>
          </a:p>
          <a:p>
            <a:pPr lvl="1" indent="-342900"/>
            <a:r>
              <a:rPr lang="en-IN" sz="2000" b="1" dirty="0" err="1"/>
              <a:t>इन</a:t>
            </a:r>
            <a:r>
              <a:rPr lang="en-IN" sz="2000" b="1" dirty="0"/>
              <a:t> </a:t>
            </a:r>
            <a:r>
              <a:rPr lang="en-IN" sz="2000" b="1" dirty="0" err="1"/>
              <a:t>आवश्यकताओं</a:t>
            </a:r>
            <a:r>
              <a:rPr lang="en-IN" sz="2000" b="1" dirty="0"/>
              <a:t> </a:t>
            </a:r>
            <a:r>
              <a:rPr lang="en-IN" sz="2000" b="1" dirty="0" err="1"/>
              <a:t>को</a:t>
            </a:r>
            <a:r>
              <a:rPr lang="en-IN" sz="2000" b="1" dirty="0"/>
              <a:t> </a:t>
            </a:r>
            <a:r>
              <a:rPr lang="en-IN" sz="2000" b="1" dirty="0" err="1"/>
              <a:t>दो</a:t>
            </a:r>
            <a:r>
              <a:rPr lang="en-IN" sz="2000" b="1" dirty="0"/>
              <a:t> </a:t>
            </a:r>
            <a:r>
              <a:rPr lang="en-IN" sz="2000" b="1" dirty="0" err="1"/>
              <a:t>प्रकार</a:t>
            </a:r>
            <a:r>
              <a:rPr lang="en-IN" sz="2000" b="1" dirty="0"/>
              <a:t> </a:t>
            </a:r>
            <a:r>
              <a:rPr lang="en-IN" sz="2000" b="1" dirty="0" err="1"/>
              <a:t>से</a:t>
            </a:r>
            <a:r>
              <a:rPr lang="en-IN" sz="2000" b="1" dirty="0"/>
              <a:t> </a:t>
            </a:r>
            <a:r>
              <a:rPr lang="en-IN" sz="2000" b="1" dirty="0" err="1"/>
              <a:t>निर्धारित</a:t>
            </a:r>
            <a:r>
              <a:rPr lang="en-IN" sz="2000" b="1" dirty="0"/>
              <a:t> </a:t>
            </a:r>
            <a:r>
              <a:rPr lang="en-IN" sz="2000" b="1" dirty="0" err="1"/>
              <a:t>किया</a:t>
            </a:r>
            <a:r>
              <a:rPr lang="en-IN" sz="2000" b="1" dirty="0"/>
              <a:t> </a:t>
            </a:r>
            <a:r>
              <a:rPr lang="en-IN" sz="2000" b="1" dirty="0" err="1"/>
              <a:t>जा</a:t>
            </a:r>
            <a:r>
              <a:rPr lang="en-IN" sz="2000" b="1" dirty="0"/>
              <a:t> </a:t>
            </a:r>
            <a:r>
              <a:rPr lang="en-IN" sz="2000" b="1" dirty="0" err="1"/>
              <a:t>सकता</a:t>
            </a:r>
            <a:r>
              <a:rPr lang="en-IN" sz="2000" b="1" dirty="0"/>
              <a:t> </a:t>
            </a:r>
            <a:r>
              <a:rPr lang="en-IN" sz="2000" b="1" dirty="0" err="1"/>
              <a:t>हैं</a:t>
            </a:r>
            <a:r>
              <a:rPr lang="en-IN" sz="2000" b="1" dirty="0"/>
              <a:t>- </a:t>
            </a:r>
          </a:p>
          <a:p>
            <a:pPr lvl="1" indent="-342900">
              <a:buFont typeface="+mj-lt"/>
              <a:buAutoNum type="arabicPeriod"/>
            </a:pPr>
            <a:r>
              <a:rPr lang="en-IN" sz="1800" dirty="0"/>
              <a:t> </a:t>
            </a:r>
            <a:r>
              <a:rPr lang="en-IN" sz="1800" dirty="0" err="1"/>
              <a:t>सर्वप्रथम</a:t>
            </a:r>
            <a:r>
              <a:rPr lang="en-IN" sz="1800" dirty="0"/>
              <a:t> </a:t>
            </a:r>
            <a:r>
              <a:rPr lang="en-IN" sz="1800" dirty="0" err="1"/>
              <a:t>एक</a:t>
            </a:r>
            <a:r>
              <a:rPr lang="en-IN" sz="1800" dirty="0"/>
              <a:t> </a:t>
            </a:r>
            <a:r>
              <a:rPr lang="en-IN" sz="1800" dirty="0" err="1"/>
              <a:t>सर्वेक्षण</a:t>
            </a:r>
            <a:r>
              <a:rPr lang="en-IN" sz="1800" dirty="0"/>
              <a:t> </a:t>
            </a:r>
            <a:r>
              <a:rPr lang="en-IN" sz="1800" dirty="0" err="1"/>
              <a:t>के</a:t>
            </a:r>
            <a:r>
              <a:rPr lang="en-IN" sz="1800" dirty="0"/>
              <a:t> </a:t>
            </a:r>
            <a:r>
              <a:rPr lang="en-IN" sz="1800" dirty="0" err="1"/>
              <a:t>द्वारा</a:t>
            </a:r>
            <a:r>
              <a:rPr lang="en-IN" sz="1800" dirty="0"/>
              <a:t> </a:t>
            </a:r>
          </a:p>
          <a:p>
            <a:pPr lvl="1" indent="-342900">
              <a:buFont typeface="+mj-lt"/>
              <a:buAutoNum type="arabicPeriod"/>
            </a:pPr>
            <a:r>
              <a:rPr lang="en-IN" sz="1800" dirty="0"/>
              <a:t> </a:t>
            </a:r>
            <a:r>
              <a:rPr lang="en-IN" sz="1800" dirty="0" err="1"/>
              <a:t>उपलब्ध</a:t>
            </a:r>
            <a:r>
              <a:rPr lang="en-IN" sz="1800" dirty="0"/>
              <a:t> </a:t>
            </a:r>
            <a:r>
              <a:rPr lang="en-IN" sz="1800" dirty="0" err="1"/>
              <a:t>आंकड़ों</a:t>
            </a:r>
            <a:r>
              <a:rPr lang="en-IN" sz="1800" dirty="0"/>
              <a:t> </a:t>
            </a:r>
            <a:r>
              <a:rPr lang="en-IN" sz="1800" dirty="0" err="1"/>
              <a:t>के</a:t>
            </a:r>
            <a:r>
              <a:rPr lang="en-IN" sz="1800" dirty="0"/>
              <a:t> </a:t>
            </a:r>
            <a:r>
              <a:rPr lang="en-IN" sz="1800" dirty="0" err="1"/>
              <a:t>विश्लेषण</a:t>
            </a:r>
            <a:r>
              <a:rPr lang="en-IN" sz="1800" dirty="0"/>
              <a:t> </a:t>
            </a:r>
            <a:r>
              <a:rPr lang="en-IN" sz="1800" dirty="0" err="1"/>
              <a:t>के</a:t>
            </a:r>
            <a:r>
              <a:rPr lang="en-IN" sz="1800" dirty="0"/>
              <a:t> </a:t>
            </a:r>
            <a:r>
              <a:rPr lang="en-IN" sz="1800" dirty="0" err="1"/>
              <a:t>द्वारा</a:t>
            </a:r>
            <a:r>
              <a:rPr lang="en-IN" sz="1800" dirty="0"/>
              <a:t>।</a:t>
            </a:r>
          </a:p>
          <a:p>
            <a:pPr marL="400050" lvl="1" indent="0">
              <a:buNone/>
            </a:pPr>
            <a:endParaRPr lang="en-IN" dirty="0"/>
          </a:p>
          <a:p>
            <a:pPr marL="40005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988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7B04A-FD08-E401-2E15-1DD66A38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80099" cy="1737523"/>
          </a:xfrm>
        </p:spPr>
        <p:txBody>
          <a:bodyPr>
            <a:normAutofit/>
          </a:bodyPr>
          <a:lstStyle/>
          <a:p>
            <a:r>
              <a:rPr lang="en-IN" dirty="0"/>
              <a:t>2. </a:t>
            </a:r>
            <a:r>
              <a:rPr lang="en-IN" u="sng" dirty="0" err="1"/>
              <a:t>शैक्षिक</a:t>
            </a:r>
            <a:r>
              <a:rPr lang="en-IN" u="sng" dirty="0"/>
              <a:t> </a:t>
            </a:r>
            <a:r>
              <a:rPr lang="en-IN" u="sng" dirty="0" err="1"/>
              <a:t>उद्देश्यों</a:t>
            </a:r>
            <a:r>
              <a:rPr lang="en-IN" u="sng" dirty="0"/>
              <a:t> </a:t>
            </a:r>
            <a:r>
              <a:rPr lang="en-IN" u="sng" dirty="0" err="1"/>
              <a:t>का</a:t>
            </a:r>
            <a:r>
              <a:rPr lang="en-IN" u="sng" dirty="0"/>
              <a:t> </a:t>
            </a:r>
            <a:r>
              <a:rPr lang="en-IN" u="sng" dirty="0" err="1"/>
              <a:t>निर्धारण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01B76-8347-BD23-1695-EADC250EC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8361"/>
            <a:ext cx="8980099" cy="3394351"/>
          </a:xfrm>
        </p:spPr>
        <p:txBody>
          <a:bodyPr>
            <a:normAutofit/>
          </a:bodyPr>
          <a:lstStyle/>
          <a:p>
            <a:r>
              <a:rPr lang="en-IN" sz="2200" b="1" dirty="0" err="1"/>
              <a:t>शिक्षा</a:t>
            </a:r>
            <a:r>
              <a:rPr lang="en-IN" sz="2200" b="1" dirty="0"/>
              <a:t> </a:t>
            </a:r>
            <a:r>
              <a:rPr lang="en-IN" sz="2200" b="1" dirty="0" err="1"/>
              <a:t>तथा</a:t>
            </a:r>
            <a:r>
              <a:rPr lang="en-IN" sz="2200" b="1" dirty="0"/>
              <a:t> </a:t>
            </a:r>
            <a:r>
              <a:rPr lang="en-IN" sz="2200" b="1" dirty="0" err="1"/>
              <a:t>पाठ्यचर्या</a:t>
            </a:r>
            <a:r>
              <a:rPr lang="en-IN" sz="2200" b="1" dirty="0"/>
              <a:t> </a:t>
            </a:r>
            <a:r>
              <a:rPr lang="en-IN" sz="2200" b="1" dirty="0" err="1"/>
              <a:t>निर्माण</a:t>
            </a:r>
            <a:r>
              <a:rPr lang="en-IN" sz="2200" b="1" dirty="0"/>
              <a:t> </a:t>
            </a:r>
            <a:r>
              <a:rPr lang="en-IN" sz="2200" b="1" dirty="0" err="1"/>
              <a:t>के</a:t>
            </a:r>
            <a:r>
              <a:rPr lang="en-IN" sz="2200" b="1" dirty="0"/>
              <a:t> </a:t>
            </a:r>
            <a:r>
              <a:rPr lang="en-IN" sz="2200" b="1" dirty="0" err="1"/>
              <a:t>उद्देश्य</a:t>
            </a:r>
            <a:r>
              <a:rPr lang="en-IN" sz="2200" b="1" dirty="0"/>
              <a:t> </a:t>
            </a:r>
            <a:r>
              <a:rPr lang="en-IN" sz="2200" b="1" dirty="0" err="1"/>
              <a:t>एक</a:t>
            </a:r>
            <a:r>
              <a:rPr lang="en-IN" sz="2200" b="1" dirty="0"/>
              <a:t> </a:t>
            </a:r>
            <a:r>
              <a:rPr lang="en-IN" sz="2200" b="1" dirty="0" err="1"/>
              <a:t>ही</a:t>
            </a:r>
            <a:r>
              <a:rPr lang="en-IN" sz="2200" b="1" dirty="0"/>
              <a:t> </a:t>
            </a:r>
            <a:r>
              <a:rPr lang="en-IN" sz="2200" b="1" dirty="0" err="1"/>
              <a:t>होते</a:t>
            </a:r>
            <a:r>
              <a:rPr lang="en-IN" sz="2200" b="1" dirty="0"/>
              <a:t> </a:t>
            </a:r>
            <a:r>
              <a:rPr lang="en-IN" sz="2200" b="1" dirty="0" err="1"/>
              <a:t>हैं</a:t>
            </a:r>
            <a:r>
              <a:rPr lang="en-IN" sz="2200" b="1" dirty="0"/>
              <a:t>। </a:t>
            </a:r>
            <a:r>
              <a:rPr lang="en-IN" sz="2200" b="1" dirty="0" err="1"/>
              <a:t>उद्देश्यों</a:t>
            </a:r>
            <a:r>
              <a:rPr lang="en-IN" sz="2200" b="1" dirty="0"/>
              <a:t> </a:t>
            </a:r>
            <a:r>
              <a:rPr lang="en-IN" sz="2200" b="1" dirty="0" err="1"/>
              <a:t>के</a:t>
            </a:r>
            <a:r>
              <a:rPr lang="en-IN" sz="2200" b="1" dirty="0"/>
              <a:t> </a:t>
            </a:r>
            <a:r>
              <a:rPr lang="en-IN" sz="2200" b="1" dirty="0" err="1"/>
              <a:t>प्रतिपादन</a:t>
            </a:r>
            <a:r>
              <a:rPr lang="en-IN" sz="2200" b="1" dirty="0"/>
              <a:t> </a:t>
            </a:r>
            <a:r>
              <a:rPr lang="en-IN" sz="2200" b="1" dirty="0" err="1"/>
              <a:t>में</a:t>
            </a:r>
            <a:r>
              <a:rPr lang="en-IN" sz="2200" b="1" dirty="0"/>
              <a:t> </a:t>
            </a:r>
            <a:r>
              <a:rPr lang="en-IN" sz="2200" b="1" dirty="0" err="1"/>
              <a:t>कई</a:t>
            </a:r>
            <a:r>
              <a:rPr lang="en-IN" sz="2200" b="1" dirty="0"/>
              <a:t> </a:t>
            </a:r>
            <a:r>
              <a:rPr lang="en-IN" sz="2200" b="1" dirty="0" err="1"/>
              <a:t>स्रोतों</a:t>
            </a:r>
            <a:r>
              <a:rPr lang="en-IN" sz="2200" b="1" dirty="0"/>
              <a:t> </a:t>
            </a:r>
            <a:r>
              <a:rPr lang="en-IN" sz="2200" b="1" dirty="0" err="1"/>
              <a:t>का</a:t>
            </a:r>
            <a:r>
              <a:rPr lang="en-IN" sz="2200" b="1" dirty="0"/>
              <a:t> </a:t>
            </a:r>
            <a:r>
              <a:rPr lang="en-IN" sz="2200" b="1" dirty="0" err="1"/>
              <a:t>उपयोग</a:t>
            </a:r>
            <a:r>
              <a:rPr lang="en-IN" sz="2200" b="1" dirty="0"/>
              <a:t> </a:t>
            </a:r>
            <a:r>
              <a:rPr lang="en-IN" sz="2200" b="1" dirty="0" err="1"/>
              <a:t>किया</a:t>
            </a:r>
            <a:r>
              <a:rPr lang="en-IN" sz="2200" b="1" dirty="0"/>
              <a:t> </a:t>
            </a:r>
            <a:r>
              <a:rPr lang="en-IN" sz="2200" b="1" dirty="0" err="1"/>
              <a:t>जाता</a:t>
            </a:r>
            <a:r>
              <a:rPr lang="en-IN" sz="2200" b="1" dirty="0"/>
              <a:t> </a:t>
            </a:r>
            <a:r>
              <a:rPr lang="en-IN" sz="2200" b="1" dirty="0" err="1"/>
              <a:t>है</a:t>
            </a:r>
            <a:r>
              <a:rPr lang="en-IN" sz="2200" b="1" dirty="0"/>
              <a:t>। </a:t>
            </a:r>
            <a:r>
              <a:rPr lang="en-IN" sz="2200" b="1" dirty="0" err="1"/>
              <a:t>इसके</a:t>
            </a:r>
            <a:r>
              <a:rPr lang="en-IN" sz="2200" b="1" dirty="0"/>
              <a:t> </a:t>
            </a:r>
            <a:r>
              <a:rPr lang="en-IN" sz="2200" b="1" dirty="0" err="1"/>
              <a:t>प्रमुख</a:t>
            </a:r>
            <a:r>
              <a:rPr lang="en-IN" sz="2200" b="1" dirty="0"/>
              <a:t> </a:t>
            </a:r>
            <a:r>
              <a:rPr lang="en-IN" sz="2200" b="1" dirty="0" err="1"/>
              <a:t>स्रोत</a:t>
            </a:r>
            <a:r>
              <a:rPr lang="en-IN" sz="2200" b="1" dirty="0"/>
              <a:t> </a:t>
            </a:r>
            <a:r>
              <a:rPr lang="en-IN" sz="2200" b="1" dirty="0" err="1"/>
              <a:t>इस</a:t>
            </a:r>
            <a:r>
              <a:rPr lang="en-IN" sz="2200" b="1" dirty="0"/>
              <a:t> </a:t>
            </a:r>
            <a:r>
              <a:rPr lang="en-IN" sz="2200" b="1" dirty="0" err="1"/>
              <a:t>प्रकार</a:t>
            </a:r>
            <a:r>
              <a:rPr lang="en-IN" sz="2200" b="1" dirty="0"/>
              <a:t> </a:t>
            </a:r>
            <a:r>
              <a:rPr lang="en-IN" sz="2200" b="1" dirty="0" err="1"/>
              <a:t>हैं</a:t>
            </a:r>
            <a:r>
              <a:rPr lang="en-IN" sz="2200" b="1" dirty="0"/>
              <a:t>- </a:t>
            </a:r>
          </a:p>
          <a:p>
            <a:pPr marL="285750">
              <a:buFont typeface="+mj-lt"/>
              <a:buAutoNum type="arabicPeriod"/>
            </a:pPr>
            <a:r>
              <a:rPr lang="en-IN" dirty="0" err="1"/>
              <a:t>परिस्थिति</a:t>
            </a:r>
            <a:r>
              <a:rPr lang="en-IN" dirty="0"/>
              <a:t> </a:t>
            </a:r>
            <a:r>
              <a:rPr lang="en-IN" dirty="0" err="1"/>
              <a:t>विश्लेषण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आंतरिक</a:t>
            </a:r>
            <a:r>
              <a:rPr lang="en-IN" dirty="0"/>
              <a:t> </a:t>
            </a:r>
            <a:r>
              <a:rPr lang="en-IN" dirty="0" err="1"/>
              <a:t>तथा</a:t>
            </a:r>
            <a:r>
              <a:rPr lang="en-IN" dirty="0"/>
              <a:t> </a:t>
            </a:r>
            <a:r>
              <a:rPr lang="en-IN" dirty="0" err="1"/>
              <a:t>बाह्य</a:t>
            </a:r>
            <a:r>
              <a:rPr lang="en-IN" dirty="0"/>
              <a:t> </a:t>
            </a:r>
            <a:r>
              <a:rPr lang="en-IN" dirty="0" err="1"/>
              <a:t>घटकों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पहचान</a:t>
            </a:r>
            <a:r>
              <a:rPr lang="en-IN" dirty="0"/>
              <a:t>। </a:t>
            </a:r>
          </a:p>
          <a:p>
            <a:pPr>
              <a:buFont typeface="+mj-lt"/>
              <a:buAutoNum type="arabicPeriod"/>
            </a:pPr>
            <a:r>
              <a:rPr lang="en-IN" dirty="0"/>
              <a:t> </a:t>
            </a:r>
            <a:r>
              <a:rPr lang="en-IN" dirty="0" err="1"/>
              <a:t>शिक्षा</a:t>
            </a:r>
            <a:r>
              <a:rPr lang="en-IN" dirty="0"/>
              <a:t> </a:t>
            </a:r>
            <a:r>
              <a:rPr lang="en-IN" dirty="0" err="1"/>
              <a:t>दार्शनिक</a:t>
            </a:r>
            <a:r>
              <a:rPr lang="en-IN" dirty="0"/>
              <a:t>, </a:t>
            </a:r>
            <a:r>
              <a:rPr lang="en-IN" dirty="0" err="1"/>
              <a:t>सामाजिक</a:t>
            </a:r>
            <a:r>
              <a:rPr lang="en-IN" dirty="0"/>
              <a:t>, </a:t>
            </a:r>
            <a:r>
              <a:rPr lang="en-IN" dirty="0" err="1"/>
              <a:t>आर्थिक</a:t>
            </a:r>
            <a:r>
              <a:rPr lang="en-IN" dirty="0"/>
              <a:t> </a:t>
            </a:r>
            <a:r>
              <a:rPr lang="en-IN" dirty="0" err="1"/>
              <a:t>तथा</a:t>
            </a:r>
            <a:r>
              <a:rPr lang="en-IN" dirty="0"/>
              <a:t> </a:t>
            </a:r>
            <a:r>
              <a:rPr lang="en-IN" dirty="0" err="1"/>
              <a:t>राजनीतिक</a:t>
            </a:r>
            <a:r>
              <a:rPr lang="en-IN" dirty="0"/>
              <a:t> </a:t>
            </a:r>
            <a:r>
              <a:rPr lang="en-IN" dirty="0" err="1"/>
              <a:t>आधार</a:t>
            </a:r>
            <a:r>
              <a:rPr lang="en-IN" dirty="0"/>
              <a:t> ।
</a:t>
            </a:r>
            <a:r>
              <a:rPr lang="en-IN" dirty="0" err="1"/>
              <a:t>छात्रों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विकास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अवस्थाओं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आवश्यकता</a:t>
            </a:r>
            <a:r>
              <a:rPr lang="en-IN" dirty="0"/>
              <a:t>। </a:t>
            </a:r>
          </a:p>
          <a:p>
            <a:pPr>
              <a:buFont typeface="+mj-lt"/>
              <a:buAutoNum type="arabicPeriod"/>
            </a:pPr>
            <a:r>
              <a:rPr lang="en-IN" dirty="0" err="1"/>
              <a:t>राष्ट्र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भावी</a:t>
            </a:r>
            <a:r>
              <a:rPr lang="en-IN" dirty="0"/>
              <a:t> </a:t>
            </a:r>
            <a:r>
              <a:rPr lang="en-IN" dirty="0" err="1"/>
              <a:t>नागरिकों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कौशल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क्षमताओं</a:t>
            </a:r>
            <a:r>
              <a:rPr lang="en-IN" dirty="0"/>
              <a:t> </a:t>
            </a:r>
            <a:r>
              <a:rPr lang="en-IN" dirty="0" err="1"/>
              <a:t>का</a:t>
            </a:r>
            <a:r>
              <a:rPr lang="en-IN" dirty="0"/>
              <a:t> </a:t>
            </a:r>
            <a:r>
              <a:rPr lang="en-IN" dirty="0" err="1"/>
              <a:t>स्वरूप</a:t>
            </a:r>
            <a:r>
              <a:rPr lang="en-IN" dirty="0"/>
              <a:t>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9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5276E-348C-C008-CA0A-0EE55ED0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5972"/>
          </a:xfrm>
        </p:spPr>
        <p:txBody>
          <a:bodyPr/>
          <a:lstStyle/>
          <a:p>
            <a:r>
              <a:rPr lang="en-IN" u="sng" dirty="0" err="1"/>
              <a:t>शिक्षा</a:t>
            </a:r>
            <a:r>
              <a:rPr lang="en-IN" u="sng" dirty="0"/>
              <a:t> </a:t>
            </a:r>
            <a:r>
              <a:rPr lang="en-IN" u="sng" dirty="0" err="1"/>
              <a:t>के</a:t>
            </a:r>
            <a:r>
              <a:rPr lang="en-IN" u="sng" dirty="0"/>
              <a:t> </a:t>
            </a:r>
            <a:r>
              <a:rPr lang="en-IN" u="sng" dirty="0" err="1"/>
              <a:t>उद्देश्यों</a:t>
            </a:r>
            <a:r>
              <a:rPr lang="en-IN" u="sng" dirty="0"/>
              <a:t> </a:t>
            </a:r>
            <a:r>
              <a:rPr lang="en-IN" u="sng" dirty="0" err="1"/>
              <a:t>का</a:t>
            </a:r>
            <a:r>
              <a:rPr lang="en-IN" u="sng" dirty="0"/>
              <a:t> </a:t>
            </a:r>
            <a:r>
              <a:rPr lang="en-IN" u="sng" dirty="0" err="1"/>
              <a:t>वर्गीकरण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10AA-2C51-4ADC-9A53-7CB64D5FC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5572"/>
            <a:ext cx="6999714" cy="5111241"/>
          </a:xfrm>
        </p:spPr>
        <p:txBody>
          <a:bodyPr>
            <a:normAutofit fontScale="92500" lnSpcReduction="10000"/>
          </a:bodyPr>
          <a:lstStyle/>
          <a:p>
            <a:r>
              <a:rPr lang="en-IN" sz="2000" b="1" dirty="0" err="1"/>
              <a:t>हम</a:t>
            </a:r>
            <a:r>
              <a:rPr lang="en-IN" sz="2000" b="1" dirty="0"/>
              <a:t> </a:t>
            </a:r>
            <a:r>
              <a:rPr lang="en-IN" sz="2000" b="1" dirty="0" err="1"/>
              <a:t>यहां</a:t>
            </a:r>
            <a:r>
              <a:rPr lang="en-IN" sz="2000" b="1" dirty="0"/>
              <a:t> </a:t>
            </a:r>
            <a:r>
              <a:rPr lang="en-IN" sz="2000" b="1" dirty="0" err="1"/>
              <a:t>पर</a:t>
            </a:r>
            <a:r>
              <a:rPr lang="en-IN" sz="2000" b="1" dirty="0"/>
              <a:t> </a:t>
            </a:r>
            <a:r>
              <a:rPr lang="en-IN" sz="2000" b="1" dirty="0" err="1"/>
              <a:t>उद्देश्यों</a:t>
            </a:r>
            <a:r>
              <a:rPr lang="en-IN" sz="2000" b="1" dirty="0"/>
              <a:t> </a:t>
            </a:r>
            <a:r>
              <a:rPr lang="en-IN" sz="2000" b="1" dirty="0" err="1"/>
              <a:t>का</a:t>
            </a:r>
            <a:r>
              <a:rPr lang="en-IN" sz="2000" b="1" dirty="0"/>
              <a:t> </a:t>
            </a:r>
            <a:r>
              <a:rPr lang="en-IN" sz="2000" b="1" dirty="0" err="1"/>
              <a:t>वर्गीकरण</a:t>
            </a:r>
            <a:r>
              <a:rPr lang="en-IN" sz="2000" b="1" dirty="0"/>
              <a:t> </a:t>
            </a:r>
            <a:r>
              <a:rPr lang="en-IN" sz="2000" b="1" dirty="0" err="1"/>
              <a:t>निम्न</a:t>
            </a:r>
            <a:r>
              <a:rPr lang="en-IN" sz="2000" b="1" dirty="0"/>
              <a:t> </a:t>
            </a:r>
            <a:r>
              <a:rPr lang="en-IN" sz="2000" b="1" dirty="0" err="1"/>
              <a:t>आधार</a:t>
            </a:r>
            <a:r>
              <a:rPr lang="en-IN" sz="2000" b="1" dirty="0"/>
              <a:t> </a:t>
            </a:r>
            <a:r>
              <a:rPr lang="en-IN" sz="2000" b="1" dirty="0" err="1"/>
              <a:t>कर</a:t>
            </a:r>
            <a:r>
              <a:rPr lang="en-IN" sz="2000" b="1" dirty="0"/>
              <a:t> </a:t>
            </a:r>
            <a:r>
              <a:rPr lang="en-IN" sz="2000" b="1" dirty="0" err="1"/>
              <a:t>पाते</a:t>
            </a:r>
            <a:r>
              <a:rPr lang="en-IN" sz="2000" b="1" dirty="0"/>
              <a:t> </a:t>
            </a:r>
            <a:r>
              <a:rPr lang="en-IN" sz="2000" b="1" dirty="0" err="1"/>
              <a:t>हैं</a:t>
            </a:r>
            <a:r>
              <a:rPr lang="en-IN" sz="2000" b="1" dirty="0"/>
              <a:t>-</a:t>
            </a:r>
            <a:r>
              <a:rPr lang="en-IN" dirty="0"/>
              <a:t>
1. </a:t>
            </a:r>
            <a:r>
              <a:rPr lang="en-IN" dirty="0" err="1"/>
              <a:t>ज्ञानात्मक</a:t>
            </a:r>
            <a:r>
              <a:rPr lang="en-IN" dirty="0"/>
              <a:t>
2. </a:t>
            </a:r>
            <a:r>
              <a:rPr lang="en-IN" dirty="0" err="1"/>
              <a:t>भावात्मक</a:t>
            </a:r>
            <a:r>
              <a:rPr lang="en-IN" dirty="0"/>
              <a:t>
3. </a:t>
            </a:r>
            <a:r>
              <a:rPr lang="en-IN" dirty="0" err="1"/>
              <a:t>क्रियात्मक</a:t>
            </a:r>
            <a:r>
              <a:rPr lang="en-IN" dirty="0"/>
              <a:t>
4. </a:t>
            </a:r>
            <a:r>
              <a:rPr lang="en-IN" dirty="0" err="1"/>
              <a:t>सामाजिक</a:t>
            </a:r>
            <a:r>
              <a:rPr lang="en-IN" dirty="0"/>
              <a:t>
5. </a:t>
            </a:r>
            <a:r>
              <a:rPr lang="en-IN" dirty="0" err="1"/>
              <a:t>शारीरिक</a:t>
            </a:r>
            <a:endParaRPr lang="en-IN" dirty="0"/>
          </a:p>
          <a:p>
            <a:r>
              <a:rPr lang="en-IN" sz="2100" b="1" dirty="0" err="1"/>
              <a:t>शैक्षिक</a:t>
            </a:r>
            <a:r>
              <a:rPr lang="en-IN" sz="2100" b="1" dirty="0"/>
              <a:t> </a:t>
            </a:r>
            <a:r>
              <a:rPr lang="en-IN" sz="2100" b="1" dirty="0" err="1"/>
              <a:t>उद्देश्यों</a:t>
            </a:r>
            <a:r>
              <a:rPr lang="en-IN" sz="2100" b="1" dirty="0"/>
              <a:t> </a:t>
            </a:r>
            <a:r>
              <a:rPr lang="en-IN" sz="2100" b="1" dirty="0" err="1"/>
              <a:t>का</a:t>
            </a:r>
            <a:r>
              <a:rPr lang="en-IN" sz="2100" b="1" dirty="0"/>
              <a:t> </a:t>
            </a:r>
            <a:r>
              <a:rPr lang="en-IN" sz="2100" b="1" dirty="0" err="1"/>
              <a:t>निर्धारण</a:t>
            </a:r>
            <a:r>
              <a:rPr lang="en-IN" sz="2100" b="1" dirty="0"/>
              <a:t> </a:t>
            </a:r>
            <a:r>
              <a:rPr lang="en-IN" sz="2100" b="1" dirty="0" err="1"/>
              <a:t>कर</a:t>
            </a:r>
            <a:r>
              <a:rPr lang="en-IN" sz="2100" b="1" dirty="0"/>
              <a:t> </a:t>
            </a:r>
            <a:r>
              <a:rPr lang="en-IN" sz="2100" b="1" dirty="0" err="1"/>
              <a:t>पाठ्यचर्या</a:t>
            </a:r>
            <a:r>
              <a:rPr lang="en-IN" sz="2100" b="1" dirty="0"/>
              <a:t> </a:t>
            </a:r>
            <a:r>
              <a:rPr lang="en-IN" sz="2100" b="1" dirty="0" err="1"/>
              <a:t>मुख्यता</a:t>
            </a:r>
            <a:r>
              <a:rPr lang="en-IN" sz="2100" b="1" dirty="0"/>
              <a:t> </a:t>
            </a:r>
            <a:r>
              <a:rPr lang="en-IN" sz="2100" b="1" dirty="0" err="1"/>
              <a:t>निम्नलिखित</a:t>
            </a:r>
            <a:r>
              <a:rPr lang="en-IN" sz="2100" b="1" dirty="0"/>
              <a:t> </a:t>
            </a:r>
            <a:r>
              <a:rPr lang="en-IN" sz="2100" b="1" dirty="0" err="1"/>
              <a:t>तत्वों</a:t>
            </a:r>
            <a:r>
              <a:rPr lang="en-IN" sz="2100" b="1" dirty="0"/>
              <a:t> </a:t>
            </a:r>
            <a:r>
              <a:rPr lang="en-IN" sz="2100" b="1" dirty="0" err="1"/>
              <a:t>पर</a:t>
            </a:r>
            <a:r>
              <a:rPr lang="en-IN" sz="2100" b="1" dirty="0"/>
              <a:t> </a:t>
            </a:r>
            <a:r>
              <a:rPr lang="en-IN" sz="2100" b="1" dirty="0" err="1"/>
              <a:t>आधारित</a:t>
            </a:r>
            <a:r>
              <a:rPr lang="en-IN" sz="2100" b="1" dirty="0"/>
              <a:t> </a:t>
            </a:r>
            <a:r>
              <a:rPr lang="en-IN" sz="2100" b="1" dirty="0" err="1"/>
              <a:t>करके</a:t>
            </a:r>
            <a:r>
              <a:rPr lang="en-IN" sz="2100" b="1" dirty="0"/>
              <a:t> </a:t>
            </a:r>
            <a:r>
              <a:rPr lang="en-IN" sz="2100" b="1" dirty="0" err="1"/>
              <a:t>बनाई</a:t>
            </a:r>
            <a:r>
              <a:rPr lang="en-IN" sz="2100" b="1" dirty="0"/>
              <a:t> </a:t>
            </a:r>
            <a:r>
              <a:rPr lang="en-IN" sz="2100" b="1" dirty="0" err="1"/>
              <a:t>जाती</a:t>
            </a:r>
            <a:r>
              <a:rPr lang="en-IN" sz="2100" b="1" dirty="0"/>
              <a:t> </a:t>
            </a:r>
            <a:r>
              <a:rPr lang="en-IN" sz="2100" b="1" dirty="0" err="1"/>
              <a:t>है</a:t>
            </a:r>
            <a:r>
              <a:rPr lang="en-IN" sz="2100" b="1" dirty="0"/>
              <a:t>-</a:t>
            </a:r>
            <a:r>
              <a:rPr lang="en-IN" sz="1900" dirty="0"/>
              <a:t>
1. </a:t>
            </a:r>
            <a:r>
              <a:rPr lang="en-IN" sz="1900" dirty="0" err="1"/>
              <a:t>मिलना</a:t>
            </a:r>
            <a:r>
              <a:rPr lang="en-IN" sz="1900" dirty="0"/>
              <a:t>
2. </a:t>
            </a:r>
            <a:r>
              <a:rPr lang="en-IN" sz="1900" dirty="0" err="1"/>
              <a:t>उत्कर्ष</a:t>
            </a:r>
            <a:r>
              <a:rPr lang="en-IN" sz="1900" dirty="0"/>
              <a:t> </a:t>
            </a:r>
            <a:r>
              <a:rPr lang="en-IN" sz="1900" dirty="0" err="1"/>
              <a:t>या</a:t>
            </a:r>
            <a:r>
              <a:rPr lang="en-IN" sz="1900" dirty="0"/>
              <a:t> </a:t>
            </a:r>
            <a:r>
              <a:rPr lang="en-IN" sz="1900" dirty="0" err="1"/>
              <a:t>योग्यता</a:t>
            </a:r>
            <a:r>
              <a:rPr lang="en-IN" sz="1900" dirty="0"/>
              <a:t>
3. </a:t>
            </a:r>
            <a:r>
              <a:rPr lang="en-IN" sz="1900" dirty="0" err="1"/>
              <a:t>कथन</a:t>
            </a:r>
            <a:r>
              <a:rPr lang="en-IN" sz="1900" dirty="0"/>
              <a:t> </a:t>
            </a:r>
            <a:r>
              <a:rPr lang="en-IN" sz="1900" dirty="0" err="1"/>
              <a:t>या</a:t>
            </a:r>
            <a:r>
              <a:rPr lang="en-IN" sz="1900" dirty="0"/>
              <a:t> </a:t>
            </a:r>
            <a:r>
              <a:rPr lang="en-IN" sz="1900" dirty="0" err="1"/>
              <a:t>अभिव्यक्ति</a:t>
            </a:r>
            <a:r>
              <a:rPr lang="en-IN" sz="1900" dirty="0"/>
              <a:t>
4. </a:t>
            </a:r>
            <a:r>
              <a:rPr lang="en-IN" sz="1900" dirty="0" err="1"/>
              <a:t>उपयुक्तता</a:t>
            </a:r>
            <a:r>
              <a:rPr lang="en-IN" sz="1900" dirty="0"/>
              <a:t>
5. </a:t>
            </a:r>
            <a:r>
              <a:rPr lang="en-IN" sz="1900" dirty="0" err="1"/>
              <a:t>तार्किक</a:t>
            </a:r>
            <a:r>
              <a:rPr lang="en-IN" sz="1900" dirty="0"/>
              <a:t> </a:t>
            </a:r>
            <a:r>
              <a:rPr lang="en-IN" sz="1900" dirty="0" err="1"/>
              <a:t>वर्गीकरण</a:t>
            </a:r>
            <a:r>
              <a:rPr lang="en-IN" sz="1900" dirty="0"/>
              <a:t>
6. </a:t>
            </a:r>
            <a:r>
              <a:rPr lang="en-IN" sz="1900" dirty="0" err="1"/>
              <a:t>पुनरीक्षण</a:t>
            </a:r>
            <a:r>
              <a:rPr lang="en-IN" sz="1900" dirty="0"/>
              <a:t> व </a:t>
            </a:r>
            <a:r>
              <a:rPr lang="en-IN" sz="1900" dirty="0" err="1"/>
              <a:t>पुनर्विचार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14258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2FB3D-1232-F90A-A1CA-FD0F0C35C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870078" cy="955149"/>
          </a:xfrm>
        </p:spPr>
        <p:txBody>
          <a:bodyPr/>
          <a:lstStyle/>
          <a:p>
            <a:r>
              <a:rPr lang="en-IN" dirty="0"/>
              <a:t>3. </a:t>
            </a:r>
            <a:r>
              <a:rPr lang="en-IN" u="sng" dirty="0" err="1"/>
              <a:t>विषय</a:t>
            </a:r>
            <a:r>
              <a:rPr lang="en-IN" u="sng" dirty="0"/>
              <a:t> </a:t>
            </a:r>
            <a:r>
              <a:rPr lang="en-IN" u="sng" dirty="0" err="1"/>
              <a:t>वस्तु</a:t>
            </a:r>
            <a:r>
              <a:rPr lang="en-IN" u="sng" dirty="0"/>
              <a:t> </a:t>
            </a:r>
            <a:r>
              <a:rPr lang="en-IN" u="sng" dirty="0" err="1"/>
              <a:t>का</a:t>
            </a:r>
            <a:r>
              <a:rPr lang="en-IN" u="sng" dirty="0"/>
              <a:t> </a:t>
            </a:r>
            <a:r>
              <a:rPr lang="en-IN" u="sng" dirty="0" err="1"/>
              <a:t>चयन</a:t>
            </a:r>
            <a:r>
              <a:rPr lang="en-IN" u="sng" dirty="0"/>
              <a:t> </a:t>
            </a:r>
            <a:r>
              <a:rPr lang="en-IN" u="sng" dirty="0" err="1"/>
              <a:t>एवं</a:t>
            </a:r>
            <a:r>
              <a:rPr lang="en-IN" u="sng" dirty="0"/>
              <a:t> </a:t>
            </a:r>
            <a:r>
              <a:rPr lang="en-IN" u="sng" dirty="0" err="1"/>
              <a:t>संगठन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F817A-330B-63E1-11C7-74EBA429F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90" y="1564749"/>
            <a:ext cx="8767811" cy="4683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err="1"/>
              <a:t>पाठ्य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व्यवस्था</a:t>
            </a:r>
            <a:r>
              <a:rPr lang="en-IN" dirty="0"/>
              <a:t> </a:t>
            </a:r>
            <a:r>
              <a:rPr lang="en-IN" dirty="0" err="1"/>
              <a:t>एवं</a:t>
            </a:r>
            <a:r>
              <a:rPr lang="en-IN" dirty="0"/>
              <a:t> </a:t>
            </a:r>
            <a:r>
              <a:rPr lang="en-IN" dirty="0" err="1"/>
              <a:t>अर्थापन</a:t>
            </a:r>
            <a:r>
              <a:rPr lang="en-IN" dirty="0"/>
              <a:t> </a:t>
            </a:r>
            <a:r>
              <a:rPr lang="en-IN" dirty="0" err="1"/>
              <a:t>ज्ञान</a:t>
            </a:r>
            <a:r>
              <a:rPr lang="en-IN" dirty="0"/>
              <a:t>, </a:t>
            </a:r>
            <a:r>
              <a:rPr lang="en-IN" dirty="0" err="1"/>
              <a:t>कौशल</a:t>
            </a:r>
            <a:r>
              <a:rPr lang="en-IN" dirty="0"/>
              <a:t>, </a:t>
            </a:r>
            <a:r>
              <a:rPr lang="en-IN" dirty="0" err="1"/>
              <a:t>अभिवृति</a:t>
            </a:r>
            <a:r>
              <a:rPr lang="en-IN" dirty="0"/>
              <a:t> </a:t>
            </a:r>
            <a:r>
              <a:rPr lang="en-IN" dirty="0" err="1"/>
              <a:t>तथा</a:t>
            </a:r>
            <a:r>
              <a:rPr lang="en-IN" dirty="0"/>
              <a:t> </a:t>
            </a:r>
            <a:r>
              <a:rPr lang="en-IN" dirty="0" err="1"/>
              <a:t>मूल्यों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रूप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किया</a:t>
            </a:r>
            <a:r>
              <a:rPr lang="en-IN" dirty="0"/>
              <a:t> </a:t>
            </a:r>
            <a:r>
              <a:rPr lang="en-IN" dirty="0" err="1"/>
              <a:t>जाता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इसकी</a:t>
            </a:r>
            <a:r>
              <a:rPr lang="en-IN" dirty="0"/>
              <a:t> </a:t>
            </a:r>
            <a:r>
              <a:rPr lang="en-IN" dirty="0" err="1"/>
              <a:t>व्यवस्था</a:t>
            </a:r>
            <a:r>
              <a:rPr lang="en-IN" dirty="0"/>
              <a:t> </a:t>
            </a:r>
            <a:r>
              <a:rPr lang="en-IN" dirty="0" err="1"/>
              <a:t>विद्यायल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पाठ्यचर्या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आधार</a:t>
            </a:r>
            <a:r>
              <a:rPr lang="en-IN" dirty="0"/>
              <a:t> </a:t>
            </a:r>
            <a:r>
              <a:rPr lang="en-IN" dirty="0" err="1"/>
              <a:t>पर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जाती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</a:p>
          <a:p>
            <a:r>
              <a:rPr lang="en-IN" sz="2000" dirty="0" err="1">
                <a:solidFill>
                  <a:schemeClr val="accent2"/>
                </a:solidFill>
              </a:rPr>
              <a:t>विषय</a:t>
            </a:r>
            <a:r>
              <a:rPr lang="en-IN" sz="2000" dirty="0">
                <a:solidFill>
                  <a:schemeClr val="accent2"/>
                </a:solidFill>
              </a:rPr>
              <a:t> </a:t>
            </a:r>
            <a:r>
              <a:rPr lang="en-IN" sz="2000" dirty="0" err="1">
                <a:solidFill>
                  <a:schemeClr val="accent2"/>
                </a:solidFill>
              </a:rPr>
              <a:t>वस्तु</a:t>
            </a:r>
            <a:r>
              <a:rPr lang="en-IN" sz="2000" dirty="0">
                <a:solidFill>
                  <a:schemeClr val="accent2"/>
                </a:solidFill>
              </a:rPr>
              <a:t> </a:t>
            </a:r>
            <a:r>
              <a:rPr lang="en-IN" sz="2000" dirty="0" err="1">
                <a:solidFill>
                  <a:schemeClr val="accent2"/>
                </a:solidFill>
              </a:rPr>
              <a:t>के</a:t>
            </a:r>
            <a:r>
              <a:rPr lang="en-IN" sz="2000" dirty="0">
                <a:solidFill>
                  <a:schemeClr val="accent2"/>
                </a:solidFill>
              </a:rPr>
              <a:t> </a:t>
            </a:r>
            <a:r>
              <a:rPr lang="en-IN" sz="2000" dirty="0" err="1">
                <a:solidFill>
                  <a:schemeClr val="accent2"/>
                </a:solidFill>
              </a:rPr>
              <a:t>चयन</a:t>
            </a:r>
            <a:r>
              <a:rPr lang="en-IN" sz="2000" dirty="0">
                <a:solidFill>
                  <a:schemeClr val="accent2"/>
                </a:solidFill>
              </a:rPr>
              <a:t> </a:t>
            </a:r>
            <a:r>
              <a:rPr lang="en-IN" sz="2000" dirty="0" err="1">
                <a:solidFill>
                  <a:schemeClr val="accent2"/>
                </a:solidFill>
              </a:rPr>
              <a:t>हेतु</a:t>
            </a:r>
            <a:r>
              <a:rPr lang="en-IN" sz="2000" dirty="0">
                <a:solidFill>
                  <a:schemeClr val="accent2"/>
                </a:solidFill>
              </a:rPr>
              <a:t> </a:t>
            </a:r>
            <a:r>
              <a:rPr lang="en-IN" sz="2000" dirty="0" err="1">
                <a:solidFill>
                  <a:schemeClr val="accent2"/>
                </a:solidFill>
              </a:rPr>
              <a:t>मापदण्ड</a:t>
            </a:r>
            <a:r>
              <a:rPr lang="en-IN" sz="2000" dirty="0">
                <a:solidFill>
                  <a:schemeClr val="accent2"/>
                </a:solidFill>
              </a:rPr>
              <a:t>- </a:t>
            </a:r>
          </a:p>
          <a:p>
            <a:r>
              <a:rPr lang="en-IN" dirty="0"/>
              <a:t>1. </a:t>
            </a:r>
            <a:r>
              <a:rPr lang="en-IN" dirty="0" err="1"/>
              <a:t>आत्मनिर्भरता</a:t>
            </a:r>
            <a:r>
              <a:rPr lang="en-IN" dirty="0"/>
              <a:t> </a:t>
            </a:r>
            <a:r>
              <a:rPr lang="en-IN" dirty="0" err="1"/>
              <a:t>शिक्षण</a:t>
            </a:r>
            <a:r>
              <a:rPr lang="en-IN" dirty="0"/>
              <a:t> </a:t>
            </a:r>
            <a:r>
              <a:rPr lang="en-IN" dirty="0" err="1"/>
              <a:t>हेतु</a:t>
            </a:r>
            <a:r>
              <a:rPr lang="en-IN" dirty="0"/>
              <a:t> </a:t>
            </a:r>
            <a:r>
              <a:rPr lang="en-IN" dirty="0" err="1"/>
              <a:t>विषय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खुद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सम्पूर्ण</a:t>
            </a:r>
            <a:r>
              <a:rPr lang="en-IN" dirty="0"/>
              <a:t> </a:t>
            </a:r>
            <a:r>
              <a:rPr lang="en-IN" dirty="0" err="1"/>
              <a:t>या</a:t>
            </a:r>
            <a:r>
              <a:rPr lang="en-IN" dirty="0"/>
              <a:t> </a:t>
            </a:r>
            <a:r>
              <a:rPr lang="en-IN" dirty="0" err="1"/>
              <a:t>आत्मनिर्भर</a:t>
            </a:r>
            <a:r>
              <a:rPr lang="en-IN" dirty="0"/>
              <a:t> </a:t>
            </a:r>
            <a:r>
              <a:rPr lang="en-IN" dirty="0" err="1"/>
              <a:t>होनी</a:t>
            </a:r>
            <a:r>
              <a:rPr lang="en-IN" dirty="0"/>
              <a:t> </a:t>
            </a:r>
            <a:r>
              <a:rPr lang="en-IN" dirty="0" err="1"/>
              <a:t>आवश्यक</a:t>
            </a:r>
            <a:r>
              <a:rPr lang="en-IN" dirty="0"/>
              <a:t> </a:t>
            </a:r>
            <a:r>
              <a:rPr lang="en-IN" dirty="0" err="1"/>
              <a:t>है</a:t>
            </a:r>
            <a:r>
              <a:rPr lang="en-IN" dirty="0"/>
              <a:t>। </a:t>
            </a:r>
            <a:r>
              <a:rPr lang="en-IN" dirty="0" err="1"/>
              <a:t>शिक्षक</a:t>
            </a:r>
            <a:r>
              <a:rPr lang="en-IN" dirty="0"/>
              <a:t> </a:t>
            </a:r>
            <a:r>
              <a:rPr lang="en-IN" dirty="0" err="1"/>
              <a:t>छात्र</a:t>
            </a:r>
            <a:r>
              <a:rPr lang="en-IN" dirty="0"/>
              <a:t> </a:t>
            </a:r>
            <a:r>
              <a:rPr lang="en-IN" dirty="0" err="1"/>
              <a:t>दोनों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ही</a:t>
            </a:r>
            <a:r>
              <a:rPr lang="en-IN" dirty="0"/>
              <a:t> </a:t>
            </a:r>
            <a:r>
              <a:rPr lang="en-IN" dirty="0" err="1"/>
              <a:t>विषय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अतिरिक्त</a:t>
            </a:r>
            <a:r>
              <a:rPr lang="en-IN" dirty="0"/>
              <a:t> </a:t>
            </a:r>
            <a:r>
              <a:rPr lang="en-IN" dirty="0" err="1"/>
              <a:t>कोई</a:t>
            </a:r>
            <a:r>
              <a:rPr lang="en-IN" dirty="0"/>
              <a:t> </a:t>
            </a:r>
            <a:r>
              <a:rPr lang="en-IN" dirty="0" err="1"/>
              <a:t>और</a:t>
            </a:r>
            <a:r>
              <a:rPr lang="en-IN" dirty="0"/>
              <a:t> </a:t>
            </a:r>
            <a:r>
              <a:rPr lang="en-IN" dirty="0" err="1"/>
              <a:t>संदर्भ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आवश्यकता</a:t>
            </a:r>
            <a:r>
              <a:rPr lang="en-IN" dirty="0"/>
              <a:t> न </a:t>
            </a:r>
            <a:r>
              <a:rPr lang="en-IN" dirty="0" err="1"/>
              <a:t>हो</a:t>
            </a:r>
            <a:r>
              <a:rPr lang="en-IN" dirty="0"/>
              <a:t> ।
2. </a:t>
            </a:r>
            <a:r>
              <a:rPr lang="en-IN" dirty="0" err="1"/>
              <a:t>महत्व</a:t>
            </a:r>
            <a:r>
              <a:rPr lang="en-IN" dirty="0"/>
              <a:t> </a:t>
            </a:r>
            <a:r>
              <a:rPr lang="en-IN" dirty="0" err="1"/>
              <a:t>विषय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मूल्य</a:t>
            </a:r>
            <a:r>
              <a:rPr lang="en-IN" dirty="0"/>
              <a:t> </a:t>
            </a:r>
            <a:r>
              <a:rPr lang="en-IN" dirty="0" err="1"/>
              <a:t>विचारों</a:t>
            </a:r>
            <a:r>
              <a:rPr lang="en-IN" dirty="0"/>
              <a:t>, </a:t>
            </a:r>
            <a:r>
              <a:rPr lang="en-IN" dirty="0" err="1"/>
              <a:t>संकल्पनाओं</a:t>
            </a:r>
            <a:r>
              <a:rPr lang="en-IN" dirty="0"/>
              <a:t> व </a:t>
            </a:r>
            <a:r>
              <a:rPr lang="en-IN" dirty="0" err="1"/>
              <a:t>अधिगम</a:t>
            </a:r>
            <a:r>
              <a:rPr lang="en-IN" dirty="0"/>
              <a:t> </a:t>
            </a:r>
            <a:r>
              <a:rPr lang="en-IN" dirty="0" err="1"/>
              <a:t>विशेषताओं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योगदान</a:t>
            </a:r>
            <a:r>
              <a:rPr lang="en-IN" dirty="0"/>
              <a:t> </a:t>
            </a:r>
            <a:r>
              <a:rPr lang="en-IN" dirty="0" err="1"/>
              <a:t>देने</a:t>
            </a:r>
            <a:r>
              <a:rPr lang="en-IN" dirty="0"/>
              <a:t> </a:t>
            </a:r>
            <a:r>
              <a:rPr lang="en-IN" dirty="0" err="1"/>
              <a:t>वाली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। </a:t>
            </a:r>
            <a:r>
              <a:rPr lang="en-IN" dirty="0" err="1"/>
              <a:t>पाठ्यचर्या</a:t>
            </a:r>
            <a:r>
              <a:rPr lang="en-IN" dirty="0"/>
              <a:t> </a:t>
            </a:r>
            <a:r>
              <a:rPr lang="en-IN" dirty="0" err="1"/>
              <a:t>समाज</a:t>
            </a:r>
            <a:r>
              <a:rPr lang="en-IN" dirty="0"/>
              <a:t> </a:t>
            </a:r>
            <a:r>
              <a:rPr lang="en-IN" dirty="0" err="1"/>
              <a:t>के</a:t>
            </a:r>
            <a:r>
              <a:rPr lang="en-IN" dirty="0"/>
              <a:t> </a:t>
            </a:r>
            <a:r>
              <a:rPr lang="en-IN" dirty="0" err="1"/>
              <a:t>लिए</a:t>
            </a:r>
            <a:r>
              <a:rPr lang="en-IN" dirty="0"/>
              <a:t> </a:t>
            </a:r>
            <a:r>
              <a:rPr lang="en-IN" dirty="0" err="1"/>
              <a:t>महत्वपूर्ण</a:t>
            </a:r>
            <a:r>
              <a:rPr lang="en-IN" dirty="0"/>
              <a:t> </a:t>
            </a:r>
            <a:r>
              <a:rPr lang="en-IN" dirty="0" err="1"/>
              <a:t>भी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।
3. </a:t>
            </a:r>
            <a:r>
              <a:rPr lang="en-IN" dirty="0" err="1"/>
              <a:t>वैधता</a:t>
            </a:r>
            <a:r>
              <a:rPr lang="en-IN" dirty="0"/>
              <a:t> </a:t>
            </a:r>
            <a:r>
              <a:rPr lang="en-IN" dirty="0" err="1"/>
              <a:t>विषय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शुद्ध</a:t>
            </a:r>
            <a:r>
              <a:rPr lang="en-IN" dirty="0"/>
              <a:t> </a:t>
            </a:r>
            <a:r>
              <a:rPr lang="en-IN" dirty="0" err="1"/>
              <a:t>तथा</a:t>
            </a:r>
            <a:r>
              <a:rPr lang="en-IN" dirty="0"/>
              <a:t> </a:t>
            </a:r>
            <a:r>
              <a:rPr lang="en-IN" dirty="0" err="1"/>
              <a:t>स्पष्ट</a:t>
            </a:r>
            <a:r>
              <a:rPr lang="en-IN" dirty="0"/>
              <a:t> </a:t>
            </a:r>
            <a:r>
              <a:rPr lang="en-IN" dirty="0" err="1"/>
              <a:t>स्वरूप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होनी</a:t>
            </a:r>
            <a:r>
              <a:rPr lang="en-IN" dirty="0"/>
              <a:t> </a:t>
            </a:r>
            <a:r>
              <a:rPr lang="en-IN" dirty="0" err="1"/>
              <a:t>चाहिए</a:t>
            </a:r>
            <a:r>
              <a:rPr lang="en-IN" dirty="0"/>
              <a:t>। </a:t>
            </a:r>
            <a:r>
              <a:rPr lang="en-IN" dirty="0" err="1"/>
              <a:t>भ्रामक</a:t>
            </a:r>
            <a:r>
              <a:rPr lang="en-IN" dirty="0"/>
              <a:t> </a:t>
            </a:r>
            <a:r>
              <a:rPr lang="en-IN" dirty="0" err="1"/>
              <a:t>तथा</a:t>
            </a:r>
            <a:r>
              <a:rPr lang="en-IN" dirty="0"/>
              <a:t> </a:t>
            </a:r>
            <a:r>
              <a:rPr lang="en-IN" dirty="0" err="1"/>
              <a:t>अशुद्ध</a:t>
            </a:r>
            <a:r>
              <a:rPr lang="en-IN" dirty="0"/>
              <a:t> न </a:t>
            </a:r>
            <a:r>
              <a:rPr lang="en-IN" dirty="0" err="1"/>
              <a:t>हो</a:t>
            </a:r>
            <a:r>
              <a:rPr lang="en-IN" dirty="0"/>
              <a:t> । </a:t>
            </a:r>
          </a:p>
          <a:p>
            <a:r>
              <a:rPr lang="en-IN" dirty="0"/>
              <a:t>4. </a:t>
            </a:r>
            <a:r>
              <a:rPr lang="en-IN" dirty="0" err="1"/>
              <a:t>रुचि</a:t>
            </a:r>
            <a:r>
              <a:rPr lang="en-IN" dirty="0"/>
              <a:t> – </a:t>
            </a:r>
            <a:r>
              <a:rPr lang="en-IN" dirty="0" err="1"/>
              <a:t>विषय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बच्चों</a:t>
            </a:r>
            <a:r>
              <a:rPr lang="en-IN" dirty="0"/>
              <a:t> </a:t>
            </a:r>
            <a:r>
              <a:rPr lang="en-IN" dirty="0" err="1"/>
              <a:t>द्वारा</a:t>
            </a:r>
            <a:r>
              <a:rPr lang="en-IN" dirty="0"/>
              <a:t> </a:t>
            </a:r>
            <a:r>
              <a:rPr lang="en-IN" dirty="0" err="1"/>
              <a:t>रुचि</a:t>
            </a:r>
            <a:r>
              <a:rPr lang="en-IN" dirty="0"/>
              <a:t> </a:t>
            </a:r>
            <a:r>
              <a:rPr lang="en-IN" dirty="0" err="1"/>
              <a:t>लेने</a:t>
            </a:r>
            <a:r>
              <a:rPr lang="en-IN" dirty="0"/>
              <a:t> </a:t>
            </a:r>
            <a:r>
              <a:rPr lang="en-IN" dirty="0" err="1"/>
              <a:t>वाला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ना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अरुचि</a:t>
            </a:r>
            <a:r>
              <a:rPr lang="en-IN" dirty="0"/>
              <a:t> </a:t>
            </a:r>
            <a:r>
              <a:rPr lang="en-IN" dirty="0" err="1"/>
              <a:t>पूर्ण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।</a:t>
            </a:r>
          </a:p>
          <a:p>
            <a:r>
              <a:rPr lang="en-IN" dirty="0"/>
              <a:t>5. </a:t>
            </a:r>
            <a:r>
              <a:rPr lang="en-IN" dirty="0" err="1"/>
              <a:t>उपयोगिता</a:t>
            </a:r>
            <a:r>
              <a:rPr lang="en-IN" dirty="0"/>
              <a:t> </a:t>
            </a:r>
            <a:r>
              <a:rPr lang="en-IN" dirty="0" err="1"/>
              <a:t>विषय</a:t>
            </a:r>
            <a:r>
              <a:rPr lang="en-IN" dirty="0"/>
              <a:t> </a:t>
            </a:r>
            <a:r>
              <a:rPr lang="en-IN" dirty="0" err="1"/>
              <a:t>वस्तु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उपयोगिता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 </a:t>
            </a:r>
            <a:r>
              <a:rPr lang="en-IN" dirty="0" err="1"/>
              <a:t>वह</a:t>
            </a:r>
            <a:r>
              <a:rPr lang="en-IN" dirty="0"/>
              <a:t> </a:t>
            </a:r>
            <a:r>
              <a:rPr lang="en-IN" dirty="0" err="1"/>
              <a:t>वास्तविक</a:t>
            </a:r>
            <a:r>
              <a:rPr lang="en-IN" dirty="0"/>
              <a:t> </a:t>
            </a:r>
            <a:r>
              <a:rPr lang="en-IN" dirty="0" err="1"/>
              <a:t>जीवन</a:t>
            </a:r>
            <a:r>
              <a:rPr lang="en-IN" dirty="0"/>
              <a:t> </a:t>
            </a:r>
            <a:r>
              <a:rPr lang="en-IN" dirty="0" err="1"/>
              <a:t>में</a:t>
            </a:r>
            <a:r>
              <a:rPr lang="en-IN" dirty="0"/>
              <a:t> </a:t>
            </a:r>
            <a:r>
              <a:rPr lang="en-IN" dirty="0" err="1"/>
              <a:t>उपयोग</a:t>
            </a:r>
            <a:r>
              <a:rPr lang="en-IN" dirty="0"/>
              <a:t> </a:t>
            </a:r>
            <a:r>
              <a:rPr lang="en-IN" dirty="0" err="1"/>
              <a:t>आने</a:t>
            </a:r>
            <a:r>
              <a:rPr lang="en-IN" dirty="0"/>
              <a:t> </a:t>
            </a:r>
            <a:r>
              <a:rPr lang="en-IN" dirty="0" err="1"/>
              <a:t>वाला</a:t>
            </a:r>
            <a:r>
              <a:rPr lang="en-IN" dirty="0"/>
              <a:t> </a:t>
            </a:r>
            <a:r>
              <a:rPr lang="en-IN" dirty="0" err="1"/>
              <a:t>हो</a:t>
            </a:r>
            <a:r>
              <a:rPr lang="en-IN" dirty="0"/>
              <a:t>।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1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957B3-40D1-7618-F055-70DCB99B2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err="1"/>
              <a:t>विषय</a:t>
            </a:r>
            <a:r>
              <a:rPr lang="en-IN" u="sng" dirty="0"/>
              <a:t> </a:t>
            </a:r>
            <a:r>
              <a:rPr lang="en-IN" u="sng" dirty="0" err="1"/>
              <a:t>वस्तु</a:t>
            </a:r>
            <a:r>
              <a:rPr lang="en-IN" u="sng" dirty="0"/>
              <a:t> </a:t>
            </a:r>
            <a:r>
              <a:rPr lang="en-IN" u="sng" dirty="0" err="1"/>
              <a:t>का</a:t>
            </a:r>
            <a:r>
              <a:rPr lang="en-IN" u="sng" dirty="0"/>
              <a:t> </a:t>
            </a:r>
            <a:r>
              <a:rPr lang="en-IN" u="sng" dirty="0" err="1"/>
              <a:t>संगठन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2FB73-205F-C99D-CEB6-AA848DCB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753"/>
            <a:ext cx="8596668" cy="4087810"/>
          </a:xfrm>
        </p:spPr>
        <p:txBody>
          <a:bodyPr>
            <a:normAutofit fontScale="62500" lnSpcReduction="20000"/>
          </a:bodyPr>
          <a:lstStyle/>
          <a:p>
            <a:r>
              <a:rPr lang="en-IN" sz="2100" dirty="0" err="1"/>
              <a:t>विषय</a:t>
            </a:r>
            <a:r>
              <a:rPr lang="en-IN" sz="2100" dirty="0"/>
              <a:t> </a:t>
            </a:r>
            <a:r>
              <a:rPr lang="en-IN" sz="2100" dirty="0" err="1"/>
              <a:t>वस्तु</a:t>
            </a:r>
            <a:r>
              <a:rPr lang="en-IN" sz="2100" dirty="0"/>
              <a:t> </a:t>
            </a:r>
            <a:r>
              <a:rPr lang="en-IN" sz="2100" dirty="0" err="1"/>
              <a:t>के</a:t>
            </a:r>
            <a:r>
              <a:rPr lang="en-IN" sz="2100" dirty="0"/>
              <a:t> </a:t>
            </a:r>
            <a:r>
              <a:rPr lang="en-IN" sz="2100" dirty="0" err="1"/>
              <a:t>चयन</a:t>
            </a:r>
            <a:r>
              <a:rPr lang="en-IN" sz="2100" dirty="0"/>
              <a:t> </a:t>
            </a:r>
            <a:r>
              <a:rPr lang="en-IN" sz="2100" dirty="0" err="1"/>
              <a:t>के</a:t>
            </a:r>
            <a:r>
              <a:rPr lang="en-IN" sz="2100" dirty="0"/>
              <a:t> </a:t>
            </a:r>
            <a:r>
              <a:rPr lang="en-IN" sz="2100" dirty="0" err="1"/>
              <a:t>पश्चात्</a:t>
            </a:r>
            <a:r>
              <a:rPr lang="en-IN" sz="2100" dirty="0"/>
              <a:t> </a:t>
            </a:r>
            <a:r>
              <a:rPr lang="en-IN" sz="2100" dirty="0" err="1"/>
              <a:t>उनका</a:t>
            </a:r>
            <a:r>
              <a:rPr lang="en-IN" sz="2100" dirty="0"/>
              <a:t> </a:t>
            </a:r>
            <a:r>
              <a:rPr lang="en-IN" sz="2100" dirty="0" err="1"/>
              <a:t>संगठन</a:t>
            </a:r>
            <a:r>
              <a:rPr lang="en-IN" sz="2100" dirty="0"/>
              <a:t> </a:t>
            </a:r>
            <a:r>
              <a:rPr lang="en-IN" sz="2100" dirty="0" err="1"/>
              <a:t>करना</a:t>
            </a:r>
            <a:r>
              <a:rPr lang="en-IN" sz="2100" dirty="0"/>
              <a:t> </a:t>
            </a:r>
            <a:r>
              <a:rPr lang="en-IN" sz="2100" dirty="0" err="1"/>
              <a:t>अति</a:t>
            </a:r>
            <a:r>
              <a:rPr lang="en-IN" sz="2100" dirty="0"/>
              <a:t> </a:t>
            </a:r>
            <a:r>
              <a:rPr lang="en-IN" sz="2100" dirty="0" err="1"/>
              <a:t>आवश्यक</a:t>
            </a:r>
            <a:r>
              <a:rPr lang="en-IN" sz="2100" dirty="0"/>
              <a:t> </a:t>
            </a:r>
            <a:r>
              <a:rPr lang="en-IN" sz="2100" dirty="0" err="1"/>
              <a:t>होता</a:t>
            </a:r>
            <a:r>
              <a:rPr lang="en-IN" sz="2100" dirty="0"/>
              <a:t> </a:t>
            </a:r>
            <a:r>
              <a:rPr lang="en-IN" sz="2100" dirty="0" err="1"/>
              <a:t>है</a:t>
            </a:r>
            <a:r>
              <a:rPr lang="en-IN" sz="2100" dirty="0"/>
              <a:t>। </a:t>
            </a:r>
            <a:r>
              <a:rPr lang="en-IN" sz="2100" dirty="0" err="1"/>
              <a:t>पाठ्यचर्या</a:t>
            </a:r>
            <a:r>
              <a:rPr lang="en-IN" sz="2100" dirty="0"/>
              <a:t> </a:t>
            </a:r>
            <a:r>
              <a:rPr lang="en-IN" sz="2100" dirty="0" err="1"/>
              <a:t>मुख्यतः</a:t>
            </a:r>
            <a:r>
              <a:rPr lang="en-IN" sz="2100" dirty="0"/>
              <a:t> </a:t>
            </a:r>
            <a:r>
              <a:rPr lang="en-IN" sz="2100" dirty="0" err="1"/>
              <a:t>अधिगम</a:t>
            </a:r>
            <a:r>
              <a:rPr lang="en-IN" sz="2100" dirty="0"/>
              <a:t> </a:t>
            </a:r>
            <a:r>
              <a:rPr lang="en-IN" sz="2100" dirty="0" err="1"/>
              <a:t>की</a:t>
            </a:r>
            <a:r>
              <a:rPr lang="en-IN" sz="2100" dirty="0"/>
              <a:t> </a:t>
            </a:r>
            <a:r>
              <a:rPr lang="en-IN" sz="2100" dirty="0" err="1"/>
              <a:t>ही</a:t>
            </a:r>
            <a:r>
              <a:rPr lang="en-IN" sz="2100" dirty="0"/>
              <a:t> </a:t>
            </a:r>
            <a:r>
              <a:rPr lang="en-IN" sz="2100" dirty="0" err="1"/>
              <a:t>योजना</a:t>
            </a:r>
            <a:r>
              <a:rPr lang="en-IN" sz="2100" dirty="0"/>
              <a:t> </a:t>
            </a:r>
            <a:r>
              <a:rPr lang="en-IN" sz="2100" dirty="0" err="1"/>
              <a:t>होती</a:t>
            </a:r>
            <a:r>
              <a:rPr lang="en-IN" sz="2100" dirty="0"/>
              <a:t> </a:t>
            </a:r>
            <a:r>
              <a:rPr lang="en-IN" sz="2100" dirty="0" err="1"/>
              <a:t>है</a:t>
            </a:r>
            <a:r>
              <a:rPr lang="en-IN" sz="2100" dirty="0"/>
              <a:t>। </a:t>
            </a:r>
            <a:r>
              <a:rPr lang="en-IN" sz="2100" dirty="0" err="1"/>
              <a:t>इसके</a:t>
            </a:r>
            <a:r>
              <a:rPr lang="en-IN" sz="2100" dirty="0"/>
              <a:t> </a:t>
            </a:r>
            <a:r>
              <a:rPr lang="en-IN" sz="2100" dirty="0" err="1"/>
              <a:t>अंतर्गत</a:t>
            </a:r>
            <a:r>
              <a:rPr lang="en-IN" sz="2100" dirty="0"/>
              <a:t> </a:t>
            </a:r>
            <a:r>
              <a:rPr lang="en-IN" sz="2100" dirty="0" err="1"/>
              <a:t>विषय</a:t>
            </a:r>
            <a:r>
              <a:rPr lang="en-IN" sz="2100" dirty="0"/>
              <a:t> </a:t>
            </a:r>
            <a:r>
              <a:rPr lang="en-IN" sz="2100" dirty="0" err="1"/>
              <a:t>वस्तु</a:t>
            </a:r>
            <a:r>
              <a:rPr lang="en-IN" sz="2100" dirty="0"/>
              <a:t> </a:t>
            </a:r>
            <a:r>
              <a:rPr lang="en-IN" sz="2100" dirty="0" err="1"/>
              <a:t>को</a:t>
            </a:r>
            <a:r>
              <a:rPr lang="en-IN" sz="2100" dirty="0"/>
              <a:t> </a:t>
            </a:r>
            <a:r>
              <a:rPr lang="en-IN" sz="2100" dirty="0" err="1"/>
              <a:t>तर्कसंगत</a:t>
            </a:r>
            <a:r>
              <a:rPr lang="en-IN" sz="2100" dirty="0"/>
              <a:t> </a:t>
            </a:r>
            <a:r>
              <a:rPr lang="en-IN" sz="2100" dirty="0" err="1"/>
              <a:t>प्रकार</a:t>
            </a:r>
            <a:r>
              <a:rPr lang="en-IN" sz="2100" dirty="0"/>
              <a:t> </a:t>
            </a:r>
            <a:r>
              <a:rPr lang="en-IN" sz="2100" dirty="0" err="1"/>
              <a:t>से</a:t>
            </a:r>
            <a:r>
              <a:rPr lang="en-IN" sz="2100" dirty="0"/>
              <a:t> </a:t>
            </a:r>
            <a:r>
              <a:rPr lang="en-IN" sz="2100" dirty="0" err="1"/>
              <a:t>सुव्यवस्थित</a:t>
            </a:r>
            <a:r>
              <a:rPr lang="en-IN" sz="2100" dirty="0"/>
              <a:t> </a:t>
            </a:r>
            <a:r>
              <a:rPr lang="en-IN" sz="2100" dirty="0" err="1"/>
              <a:t>किया</a:t>
            </a:r>
            <a:r>
              <a:rPr lang="en-IN" sz="2100" dirty="0"/>
              <a:t> </a:t>
            </a:r>
            <a:r>
              <a:rPr lang="en-IN" sz="2100" dirty="0" err="1"/>
              <a:t>जाता</a:t>
            </a:r>
            <a:r>
              <a:rPr lang="en-IN" sz="2100" dirty="0"/>
              <a:t> </a:t>
            </a:r>
            <a:r>
              <a:rPr lang="en-IN" sz="2100" dirty="0" err="1"/>
              <a:t>है</a:t>
            </a:r>
            <a:r>
              <a:rPr lang="en-IN" sz="2100" dirty="0"/>
              <a:t>, </a:t>
            </a:r>
            <a:r>
              <a:rPr lang="en-IN" sz="2100" dirty="0" err="1"/>
              <a:t>ताकि</a:t>
            </a:r>
            <a:r>
              <a:rPr lang="en-IN" sz="2100" dirty="0"/>
              <a:t> </a:t>
            </a:r>
            <a:r>
              <a:rPr lang="en-IN" sz="2100" dirty="0" err="1"/>
              <a:t>शैक्षिक</a:t>
            </a:r>
            <a:r>
              <a:rPr lang="en-IN" sz="2100" dirty="0"/>
              <a:t> </a:t>
            </a:r>
            <a:r>
              <a:rPr lang="en-IN" sz="2100" dirty="0" err="1"/>
              <a:t>उद्देश्यों</a:t>
            </a:r>
            <a:r>
              <a:rPr lang="en-IN" sz="2100" dirty="0"/>
              <a:t> </a:t>
            </a:r>
            <a:r>
              <a:rPr lang="en-IN" sz="2100" dirty="0" err="1"/>
              <a:t>को</a:t>
            </a:r>
            <a:r>
              <a:rPr lang="en-IN" sz="2100" dirty="0"/>
              <a:t> </a:t>
            </a:r>
            <a:r>
              <a:rPr lang="en-IN" sz="2100" dirty="0" err="1"/>
              <a:t>प्राप्त</a:t>
            </a:r>
            <a:r>
              <a:rPr lang="en-IN" sz="2100" dirty="0"/>
              <a:t> </a:t>
            </a:r>
            <a:r>
              <a:rPr lang="en-IN" sz="2100" dirty="0" err="1"/>
              <a:t>किया</a:t>
            </a:r>
            <a:r>
              <a:rPr lang="en-IN" sz="2100" dirty="0"/>
              <a:t> </a:t>
            </a:r>
            <a:r>
              <a:rPr lang="en-IN" sz="2100" dirty="0" err="1"/>
              <a:t>जा</a:t>
            </a:r>
            <a:r>
              <a:rPr lang="en-IN" sz="2100" dirty="0"/>
              <a:t> </a:t>
            </a:r>
            <a:r>
              <a:rPr lang="en-IN" sz="2100" dirty="0" err="1"/>
              <a:t>सके</a:t>
            </a:r>
            <a:r>
              <a:rPr lang="en-IN" sz="2100" dirty="0"/>
              <a:t>। </a:t>
            </a:r>
            <a:r>
              <a:rPr lang="en-IN" sz="2100" dirty="0" err="1"/>
              <a:t>पाठ्यचर्या</a:t>
            </a:r>
            <a:r>
              <a:rPr lang="en-IN" sz="2100" dirty="0"/>
              <a:t> </a:t>
            </a:r>
            <a:r>
              <a:rPr lang="en-IN" sz="2100" dirty="0" err="1"/>
              <a:t>एक</a:t>
            </a:r>
            <a:r>
              <a:rPr lang="en-IN" sz="2100" dirty="0"/>
              <a:t> </a:t>
            </a:r>
            <a:r>
              <a:rPr lang="en-IN" sz="2100" dirty="0" err="1"/>
              <a:t>जटिल</a:t>
            </a:r>
            <a:r>
              <a:rPr lang="en-IN" sz="2100" dirty="0"/>
              <a:t> </a:t>
            </a:r>
            <a:r>
              <a:rPr lang="en-IN" sz="2100" dirty="0" err="1"/>
              <a:t>प्रक्रिया</a:t>
            </a:r>
            <a:r>
              <a:rPr lang="en-IN" sz="2100" dirty="0"/>
              <a:t> </a:t>
            </a:r>
            <a:r>
              <a:rPr lang="en-IN" sz="2100" dirty="0" err="1"/>
              <a:t>है</a:t>
            </a:r>
            <a:r>
              <a:rPr lang="en-IN" sz="2100" dirty="0"/>
              <a:t>। </a:t>
            </a:r>
            <a:r>
              <a:rPr lang="en-IN" sz="2100" dirty="0" err="1"/>
              <a:t>इसके</a:t>
            </a:r>
            <a:r>
              <a:rPr lang="en-IN" sz="2100" dirty="0"/>
              <a:t> </a:t>
            </a:r>
            <a:r>
              <a:rPr lang="en-IN" sz="2100" dirty="0" err="1"/>
              <a:t>लिए</a:t>
            </a:r>
            <a:r>
              <a:rPr lang="en-IN" sz="2100" dirty="0"/>
              <a:t> </a:t>
            </a:r>
            <a:r>
              <a:rPr lang="en-IN" sz="2100" dirty="0" err="1"/>
              <a:t>शिक्षण</a:t>
            </a:r>
            <a:r>
              <a:rPr lang="en-IN" sz="2100" dirty="0"/>
              <a:t> </a:t>
            </a:r>
            <a:r>
              <a:rPr lang="en-IN" sz="2100" dirty="0" err="1"/>
              <a:t>अधिगम</a:t>
            </a:r>
            <a:r>
              <a:rPr lang="en-IN" sz="2100" dirty="0"/>
              <a:t> </a:t>
            </a:r>
            <a:r>
              <a:rPr lang="en-IN" sz="2100" dirty="0" err="1"/>
              <a:t>प्रक्रियाओं</a:t>
            </a:r>
            <a:r>
              <a:rPr lang="en-IN" sz="2100" dirty="0"/>
              <a:t> </a:t>
            </a:r>
            <a:r>
              <a:rPr lang="en-IN" sz="2100" dirty="0" err="1"/>
              <a:t>की</a:t>
            </a:r>
            <a:r>
              <a:rPr lang="en-IN" sz="2100" dirty="0"/>
              <a:t> </a:t>
            </a:r>
            <a:r>
              <a:rPr lang="en-IN" sz="2100" dirty="0" err="1"/>
              <a:t>पूर्ण</a:t>
            </a:r>
            <a:r>
              <a:rPr lang="en-IN" sz="2100" dirty="0"/>
              <a:t> </a:t>
            </a:r>
            <a:r>
              <a:rPr lang="en-IN" sz="2100" dirty="0" err="1"/>
              <a:t>समझ</a:t>
            </a:r>
            <a:r>
              <a:rPr lang="en-IN" sz="2100" dirty="0"/>
              <a:t> </a:t>
            </a:r>
            <a:r>
              <a:rPr lang="en-IN" sz="2100" dirty="0" err="1"/>
              <a:t>होना</a:t>
            </a:r>
            <a:r>
              <a:rPr lang="en-IN" sz="2100" dirty="0"/>
              <a:t> </a:t>
            </a:r>
            <a:r>
              <a:rPr lang="en-IN" sz="2100" dirty="0" err="1"/>
              <a:t>अति</a:t>
            </a:r>
            <a:r>
              <a:rPr lang="en-IN" sz="2100" dirty="0"/>
              <a:t> </a:t>
            </a:r>
            <a:r>
              <a:rPr lang="en-IN" sz="2100" dirty="0" err="1"/>
              <a:t>अनिवार्य</a:t>
            </a:r>
            <a:r>
              <a:rPr lang="en-IN" sz="2100" dirty="0"/>
              <a:t> </a:t>
            </a:r>
            <a:r>
              <a:rPr lang="en-IN" sz="2100" dirty="0" err="1"/>
              <a:t>है</a:t>
            </a:r>
            <a:r>
              <a:rPr lang="en-IN" sz="2100" dirty="0"/>
              <a:t> </a:t>
            </a:r>
            <a:r>
              <a:rPr lang="en-IN" sz="2100" dirty="0" err="1"/>
              <a:t>पाठ्यचर्या</a:t>
            </a:r>
            <a:r>
              <a:rPr lang="en-IN" sz="2100" dirty="0"/>
              <a:t> </a:t>
            </a:r>
            <a:r>
              <a:rPr lang="en-IN" sz="2100" dirty="0" err="1"/>
              <a:t>में</a:t>
            </a:r>
            <a:r>
              <a:rPr lang="en-IN" sz="2100" dirty="0"/>
              <a:t> </a:t>
            </a:r>
            <a:r>
              <a:rPr lang="en-IN" sz="2100" dirty="0" err="1"/>
              <a:t>सम्मिलित</a:t>
            </a:r>
            <a:r>
              <a:rPr lang="en-IN" sz="2100" dirty="0"/>
              <a:t> </a:t>
            </a:r>
            <a:r>
              <a:rPr lang="en-IN" sz="2100" dirty="0" err="1"/>
              <a:t>विषय</a:t>
            </a:r>
            <a:r>
              <a:rPr lang="en-IN" sz="2100" dirty="0"/>
              <a:t> </a:t>
            </a:r>
            <a:r>
              <a:rPr lang="en-IN" sz="2100" dirty="0" err="1"/>
              <a:t>वस्तु</a:t>
            </a:r>
            <a:r>
              <a:rPr lang="en-IN" sz="2100" dirty="0"/>
              <a:t> </a:t>
            </a:r>
            <a:r>
              <a:rPr lang="en-IN" sz="2100" dirty="0" err="1"/>
              <a:t>में</a:t>
            </a:r>
            <a:r>
              <a:rPr lang="en-IN" sz="2100" dirty="0"/>
              <a:t> </a:t>
            </a:r>
            <a:r>
              <a:rPr lang="en-IN" sz="2100" dirty="0" err="1"/>
              <a:t>क्रमबद्धता</a:t>
            </a:r>
            <a:r>
              <a:rPr lang="en-IN" sz="2100" dirty="0"/>
              <a:t>, </a:t>
            </a:r>
            <a:r>
              <a:rPr lang="en-IN" sz="2100" dirty="0" err="1"/>
              <a:t>निरंतरता</a:t>
            </a:r>
            <a:r>
              <a:rPr lang="en-IN" sz="2100" dirty="0"/>
              <a:t> व </a:t>
            </a:r>
            <a:r>
              <a:rPr lang="en-IN" sz="2100" dirty="0" err="1"/>
              <a:t>एकीकरण</a:t>
            </a:r>
            <a:r>
              <a:rPr lang="en-IN" sz="2100" dirty="0"/>
              <a:t> </a:t>
            </a:r>
            <a:r>
              <a:rPr lang="en-IN" sz="2100" dirty="0" err="1"/>
              <a:t>का</a:t>
            </a:r>
            <a:r>
              <a:rPr lang="en-IN" sz="2100" dirty="0"/>
              <a:t> </a:t>
            </a:r>
            <a:r>
              <a:rPr lang="en-IN" sz="2100" dirty="0" err="1"/>
              <a:t>अभाव</a:t>
            </a:r>
            <a:r>
              <a:rPr lang="en-IN" sz="2100" dirty="0"/>
              <a:t> </a:t>
            </a:r>
            <a:r>
              <a:rPr lang="en-IN" sz="2100" dirty="0" err="1"/>
              <a:t>पाठ्यचर्या</a:t>
            </a:r>
            <a:r>
              <a:rPr lang="en-IN" sz="2100" dirty="0"/>
              <a:t> </a:t>
            </a:r>
            <a:r>
              <a:rPr lang="en-IN" sz="2100" dirty="0" err="1"/>
              <a:t>की</a:t>
            </a:r>
            <a:r>
              <a:rPr lang="en-IN" sz="2100" dirty="0"/>
              <a:t> </a:t>
            </a:r>
            <a:r>
              <a:rPr lang="en-IN" sz="2100" dirty="0" err="1"/>
              <a:t>मुख्य</a:t>
            </a:r>
            <a:r>
              <a:rPr lang="en-IN" sz="2100" dirty="0"/>
              <a:t> </a:t>
            </a:r>
            <a:r>
              <a:rPr lang="en-IN" sz="2100" dirty="0" err="1"/>
              <a:t>समस्या</a:t>
            </a:r>
            <a:r>
              <a:rPr lang="en-IN" sz="2100" dirty="0"/>
              <a:t> </a:t>
            </a:r>
            <a:r>
              <a:rPr lang="en-IN" sz="2100" dirty="0" err="1"/>
              <a:t>है</a:t>
            </a:r>
            <a:r>
              <a:rPr lang="en-IN" sz="2100" dirty="0"/>
              <a:t>।</a:t>
            </a:r>
          </a:p>
          <a:p>
            <a:pPr marL="0" indent="0">
              <a:buNone/>
            </a:pPr>
            <a:r>
              <a:rPr lang="en-IN" dirty="0"/>
              <a:t>1. </a:t>
            </a:r>
            <a:r>
              <a:rPr lang="en-IN" sz="2000" b="1" dirty="0" err="1">
                <a:solidFill>
                  <a:schemeClr val="accent2">
                    <a:lumMod val="75000"/>
                  </a:schemeClr>
                </a:solidFill>
              </a:rPr>
              <a:t>क्रमबद्धता</a:t>
            </a:r>
            <a:r>
              <a:rPr lang="en-IN" sz="2000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IN" dirty="0"/>
              <a:t> </a:t>
            </a:r>
            <a:r>
              <a:rPr lang="en-IN" sz="2000" dirty="0" err="1"/>
              <a:t>पाठ्यचर्या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अन्तर्गत</a:t>
            </a:r>
            <a:r>
              <a:rPr lang="en-IN" sz="2000" dirty="0"/>
              <a:t> </a:t>
            </a:r>
            <a:r>
              <a:rPr lang="en-IN" sz="2000" dirty="0" err="1"/>
              <a:t>क्रमबद्धता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तात्पर्य</a:t>
            </a:r>
            <a:r>
              <a:rPr lang="en-IN" sz="2000" dirty="0"/>
              <a:t> </a:t>
            </a:r>
            <a:r>
              <a:rPr lang="en-IN" sz="2000" dirty="0" err="1"/>
              <a:t>विषय</a:t>
            </a:r>
            <a:r>
              <a:rPr lang="en-IN" sz="2000" dirty="0"/>
              <a:t> </a:t>
            </a:r>
            <a:r>
              <a:rPr lang="en-IN" sz="2000" dirty="0" err="1"/>
              <a:t>वस्तु</a:t>
            </a:r>
            <a:r>
              <a:rPr lang="en-IN" sz="2000" dirty="0"/>
              <a:t> </a:t>
            </a:r>
            <a:r>
              <a:rPr lang="en-IN" sz="2000" dirty="0" err="1"/>
              <a:t>तथा</a:t>
            </a:r>
            <a:r>
              <a:rPr lang="en-IN" sz="2000" dirty="0"/>
              <a:t> </a:t>
            </a:r>
            <a:r>
              <a:rPr lang="en-IN" sz="2000" dirty="0" err="1"/>
              <a:t>सामग्री</a:t>
            </a:r>
            <a:r>
              <a:rPr lang="en-IN" sz="2000" dirty="0"/>
              <a:t> </a:t>
            </a:r>
            <a:r>
              <a:rPr lang="en-IN" sz="2000" dirty="0" err="1"/>
              <a:t>को</a:t>
            </a:r>
            <a:r>
              <a:rPr lang="en-IN" sz="2000" dirty="0"/>
              <a:t> </a:t>
            </a:r>
            <a:r>
              <a:rPr lang="en-IN" sz="2000" dirty="0" err="1"/>
              <a:t>एक</a:t>
            </a:r>
            <a:r>
              <a:rPr lang="en-IN" sz="2000" dirty="0"/>
              <a:t> </a:t>
            </a:r>
            <a:r>
              <a:rPr lang="en-IN" sz="2000" dirty="0" err="1"/>
              <a:t>निश्चित</a:t>
            </a:r>
            <a:r>
              <a:rPr lang="en-IN" sz="2000" dirty="0"/>
              <a:t> </a:t>
            </a:r>
            <a:r>
              <a:rPr lang="en-IN" sz="2000" dirty="0" err="1"/>
              <a:t>क्रम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लिखा</a:t>
            </a:r>
            <a:r>
              <a:rPr lang="en-IN" sz="2000" dirty="0"/>
              <a:t> </a:t>
            </a:r>
            <a:r>
              <a:rPr lang="en-IN" sz="2000" dirty="0" err="1"/>
              <a:t>जाना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 </a:t>
            </a:r>
            <a:r>
              <a:rPr lang="en-IN" sz="2000" dirty="0" err="1"/>
              <a:t>इसमें</a:t>
            </a:r>
            <a:r>
              <a:rPr lang="en-IN" sz="2000" dirty="0"/>
              <a:t> </a:t>
            </a:r>
            <a:r>
              <a:rPr lang="en-IN" sz="2000" dirty="0" err="1"/>
              <a:t>कुछ</a:t>
            </a:r>
            <a:r>
              <a:rPr lang="en-IN" sz="2000" dirty="0"/>
              <a:t> </a:t>
            </a:r>
            <a:r>
              <a:rPr lang="en-IN" sz="2000" dirty="0" err="1"/>
              <a:t>निश्चित</a:t>
            </a:r>
            <a:r>
              <a:rPr lang="en-IN" sz="2000" dirty="0"/>
              <a:t> </a:t>
            </a:r>
            <a:r>
              <a:rPr lang="en-IN" sz="2000" dirty="0" err="1"/>
              <a:t>क्रम</a:t>
            </a:r>
            <a:r>
              <a:rPr lang="en-IN" sz="2000" dirty="0"/>
              <a:t> </a:t>
            </a:r>
            <a:r>
              <a:rPr lang="en-IN" sz="2000" dirty="0" err="1"/>
              <a:t>को</a:t>
            </a:r>
            <a:r>
              <a:rPr lang="en-IN" sz="2000" dirty="0"/>
              <a:t> </a:t>
            </a:r>
            <a:r>
              <a:rPr lang="en-IN" sz="2000" dirty="0" err="1"/>
              <a:t>निम्नलिखत</a:t>
            </a:r>
            <a:r>
              <a:rPr lang="en-IN" sz="2000" dirty="0"/>
              <a:t> </a:t>
            </a:r>
            <a:r>
              <a:rPr lang="en-IN" sz="2000" dirty="0" err="1"/>
              <a:t>प्रकार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लिखा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-</a:t>
            </a:r>
            <a:r>
              <a:rPr lang="en-IN" dirty="0"/>
              <a:t>
</a:t>
            </a:r>
            <a:r>
              <a:rPr lang="en-IN" dirty="0" err="1"/>
              <a:t>ञात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अज्ञात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ओर</a:t>
            </a:r>
            <a:r>
              <a:rPr lang="en-IN" dirty="0"/>
              <a:t>
</a:t>
            </a:r>
            <a:r>
              <a:rPr lang="en-IN" dirty="0" err="1"/>
              <a:t>सरल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जटिल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ओर</a:t>
            </a:r>
            <a:r>
              <a:rPr lang="en-IN" dirty="0"/>
              <a:t>
</a:t>
            </a:r>
            <a:r>
              <a:rPr lang="en-IN" dirty="0" err="1"/>
              <a:t>मूर्त</a:t>
            </a:r>
            <a:r>
              <a:rPr lang="en-IN" dirty="0"/>
              <a:t> </a:t>
            </a:r>
            <a:r>
              <a:rPr lang="en-IN" dirty="0" err="1"/>
              <a:t>से</a:t>
            </a:r>
            <a:r>
              <a:rPr lang="en-IN" dirty="0"/>
              <a:t> </a:t>
            </a:r>
            <a:r>
              <a:rPr lang="en-IN" dirty="0" err="1"/>
              <a:t>अमूर्त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ओर</a:t>
            </a:r>
            <a:endParaRPr lang="en-IN" dirty="0"/>
          </a:p>
          <a:p>
            <a:r>
              <a:rPr lang="en-IN" dirty="0"/>
              <a:t>2. </a:t>
            </a:r>
            <a:r>
              <a:rPr lang="en-IN" sz="2100" b="1" dirty="0" err="1">
                <a:solidFill>
                  <a:schemeClr val="accent2">
                    <a:lumMod val="75000"/>
                  </a:schemeClr>
                </a:solidFill>
              </a:rPr>
              <a:t>निरंतरता</a:t>
            </a:r>
            <a:r>
              <a:rPr lang="en-IN" dirty="0"/>
              <a:t> – </a:t>
            </a:r>
            <a:r>
              <a:rPr lang="en-IN" sz="2000" dirty="0" err="1"/>
              <a:t>इसके</a:t>
            </a:r>
            <a:r>
              <a:rPr lang="en-IN" sz="2000" dirty="0"/>
              <a:t> </a:t>
            </a:r>
            <a:r>
              <a:rPr lang="en-IN" sz="2000" dirty="0" err="1"/>
              <a:t>अन्तर्गत</a:t>
            </a:r>
            <a:r>
              <a:rPr lang="en-IN" sz="2000" dirty="0"/>
              <a:t> </a:t>
            </a:r>
            <a:r>
              <a:rPr lang="en-IN" sz="2000" dirty="0" err="1"/>
              <a:t>पूर्व</a:t>
            </a:r>
            <a:r>
              <a:rPr lang="en-IN" sz="2000" dirty="0"/>
              <a:t> </a:t>
            </a:r>
            <a:r>
              <a:rPr lang="en-IN" sz="2000" dirty="0" err="1"/>
              <a:t>अध्ययन</a:t>
            </a:r>
            <a:r>
              <a:rPr lang="en-IN" sz="2000" dirty="0"/>
              <a:t> </a:t>
            </a:r>
            <a:r>
              <a:rPr lang="en-IN" sz="2000" dirty="0" err="1"/>
              <a:t>सामग्री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तुलना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बाद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सामग्री</a:t>
            </a:r>
            <a:r>
              <a:rPr lang="en-IN" sz="2000" dirty="0"/>
              <a:t> </a:t>
            </a:r>
            <a:r>
              <a:rPr lang="en-IN" sz="2000" dirty="0" err="1"/>
              <a:t>ज्यादा</a:t>
            </a:r>
            <a:r>
              <a:rPr lang="en-IN" sz="2000" dirty="0"/>
              <a:t> </a:t>
            </a:r>
            <a:r>
              <a:rPr lang="en-IN" sz="2000" dirty="0" err="1"/>
              <a:t>जटिल</a:t>
            </a:r>
            <a:r>
              <a:rPr lang="en-IN" sz="2000" dirty="0"/>
              <a:t> </a:t>
            </a:r>
            <a:r>
              <a:rPr lang="en-IN" sz="2000" dirty="0" err="1"/>
              <a:t>हो</a:t>
            </a:r>
            <a:r>
              <a:rPr lang="en-IN" sz="2000" dirty="0"/>
              <a:t> व </a:t>
            </a:r>
            <a:r>
              <a:rPr lang="en-IN" sz="2000" dirty="0" err="1"/>
              <a:t>छात्रों</a:t>
            </a:r>
            <a:r>
              <a:rPr lang="en-IN" sz="2000" dirty="0"/>
              <a:t> </a:t>
            </a:r>
            <a:r>
              <a:rPr lang="en-IN" sz="2000" dirty="0" err="1"/>
              <a:t>को</a:t>
            </a:r>
            <a:r>
              <a:rPr lang="en-IN" sz="2000" dirty="0"/>
              <a:t> </a:t>
            </a:r>
            <a:r>
              <a:rPr lang="en-IN" sz="2000" dirty="0" err="1"/>
              <a:t>अहम</a:t>
            </a:r>
            <a:r>
              <a:rPr lang="en-IN" sz="2000" dirty="0"/>
              <a:t> </a:t>
            </a:r>
            <a:r>
              <a:rPr lang="en-IN" sz="2000" dirty="0" err="1"/>
              <a:t>तथा</a:t>
            </a:r>
            <a:r>
              <a:rPr lang="en-IN" sz="2000" dirty="0"/>
              <a:t> </a:t>
            </a:r>
            <a:r>
              <a:rPr lang="en-IN" sz="2000" dirty="0" err="1"/>
              <a:t>व्यापक</a:t>
            </a:r>
            <a:r>
              <a:rPr lang="en-IN" sz="2000" dirty="0"/>
              <a:t> </a:t>
            </a:r>
            <a:r>
              <a:rPr lang="en-IN" sz="2000" dirty="0" err="1"/>
              <a:t>विचारों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प्रयोग</a:t>
            </a:r>
            <a:r>
              <a:rPr lang="en-IN" sz="2000" dirty="0"/>
              <a:t> </a:t>
            </a:r>
            <a:r>
              <a:rPr lang="en-IN" sz="2000" dirty="0" err="1"/>
              <a:t>करने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अवसर</a:t>
            </a:r>
            <a:r>
              <a:rPr lang="en-IN" sz="2000" dirty="0"/>
              <a:t> </a:t>
            </a:r>
            <a:r>
              <a:rPr lang="en-IN" sz="2000" dirty="0" err="1"/>
              <a:t>प्रदान</a:t>
            </a:r>
            <a:r>
              <a:rPr lang="en-IN" sz="2000" dirty="0"/>
              <a:t> </a:t>
            </a:r>
            <a:r>
              <a:rPr lang="en-IN" sz="2000" dirty="0" err="1"/>
              <a:t>लिए</a:t>
            </a:r>
            <a:r>
              <a:rPr lang="en-IN" sz="2000" dirty="0"/>
              <a:t> </a:t>
            </a:r>
            <a:r>
              <a:rPr lang="en-IN" sz="2000" dirty="0" err="1"/>
              <a:t>जाने</a:t>
            </a:r>
            <a:r>
              <a:rPr lang="en-IN" sz="2000" dirty="0"/>
              <a:t> </a:t>
            </a:r>
            <a:r>
              <a:rPr lang="en-IN" sz="2000" dirty="0" err="1"/>
              <a:t>चाहिए</a:t>
            </a:r>
            <a:r>
              <a:rPr lang="en-IN" sz="2000" dirty="0"/>
              <a:t>। </a:t>
            </a:r>
            <a:r>
              <a:rPr lang="en-IN" sz="2000" dirty="0" err="1"/>
              <a:t>इस</a:t>
            </a:r>
            <a:r>
              <a:rPr lang="en-IN" sz="2000" dirty="0"/>
              <a:t> </a:t>
            </a:r>
            <a:r>
              <a:rPr lang="en-IN" sz="2000" dirty="0" err="1"/>
              <a:t>तरह</a:t>
            </a:r>
            <a:r>
              <a:rPr lang="en-IN" sz="2000" dirty="0"/>
              <a:t> </a:t>
            </a:r>
            <a:r>
              <a:rPr lang="en-IN" sz="2000" dirty="0" err="1"/>
              <a:t>प्राप्त</a:t>
            </a:r>
            <a:r>
              <a:rPr lang="en-IN" sz="2000" dirty="0"/>
              <a:t> </a:t>
            </a:r>
            <a:r>
              <a:rPr lang="en-IN" sz="2000" dirty="0" err="1"/>
              <a:t>किया</a:t>
            </a:r>
            <a:r>
              <a:rPr lang="en-IN" sz="2000" dirty="0"/>
              <a:t> </a:t>
            </a:r>
            <a:r>
              <a:rPr lang="en-IN" sz="2000" dirty="0" err="1"/>
              <a:t>संचयी</a:t>
            </a:r>
            <a:r>
              <a:rPr lang="en-IN" sz="2000" dirty="0"/>
              <a:t> </a:t>
            </a:r>
            <a:r>
              <a:rPr lang="en-IN" sz="2000" dirty="0" err="1"/>
              <a:t>अधिगम</a:t>
            </a:r>
            <a:r>
              <a:rPr lang="en-IN" sz="2000" dirty="0"/>
              <a:t> </a:t>
            </a:r>
            <a:r>
              <a:rPr lang="en-IN" sz="2000" dirty="0" err="1"/>
              <a:t>चिंतन</a:t>
            </a:r>
            <a:r>
              <a:rPr lang="en-IN" sz="2000" dirty="0"/>
              <a:t> </a:t>
            </a:r>
            <a:r>
              <a:rPr lang="en-IN" sz="2000" dirty="0" err="1"/>
              <a:t>अभिव्यक्तियों</a:t>
            </a:r>
            <a:r>
              <a:rPr lang="en-IN" sz="2000" dirty="0"/>
              <a:t> व </a:t>
            </a:r>
            <a:r>
              <a:rPr lang="en-IN" sz="2000" dirty="0" err="1"/>
              <a:t>कौशलों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सम्बंधित</a:t>
            </a:r>
            <a:r>
              <a:rPr lang="en-IN" sz="2000" dirty="0"/>
              <a:t> </a:t>
            </a:r>
            <a:r>
              <a:rPr lang="en-IN" sz="2000" dirty="0" err="1"/>
              <a:t>हो</a:t>
            </a:r>
            <a:r>
              <a:rPr lang="en-IN" sz="2000" dirty="0"/>
              <a:t> </a:t>
            </a:r>
            <a:r>
              <a:rPr lang="en-IN" sz="2000" dirty="0" err="1"/>
              <a:t>सकता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 </a:t>
            </a:r>
            <a:r>
              <a:rPr lang="en-IN" sz="2000" dirty="0" err="1"/>
              <a:t>पाठ्यचर्या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विषय</a:t>
            </a:r>
            <a:r>
              <a:rPr lang="en-IN" sz="2000" dirty="0"/>
              <a:t> </a:t>
            </a:r>
            <a:r>
              <a:rPr lang="en-IN" sz="2000" dirty="0" err="1"/>
              <a:t>वस्तु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द्वारा</a:t>
            </a:r>
            <a:r>
              <a:rPr lang="en-IN" sz="2000" dirty="0"/>
              <a:t> </a:t>
            </a:r>
            <a:r>
              <a:rPr lang="en-IN" sz="2000" dirty="0" err="1"/>
              <a:t>अधिगम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निरंतरता</a:t>
            </a:r>
            <a:r>
              <a:rPr lang="en-IN" sz="2000" dirty="0"/>
              <a:t> </a:t>
            </a:r>
            <a:r>
              <a:rPr lang="en-IN" sz="2000" dirty="0" err="1"/>
              <a:t>बनी</a:t>
            </a:r>
            <a:r>
              <a:rPr lang="en-IN" sz="2000" dirty="0"/>
              <a:t> </a:t>
            </a:r>
            <a:r>
              <a:rPr lang="en-IN" sz="2000" dirty="0" err="1"/>
              <a:t>रहती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</a:t>
            </a:r>
            <a:r>
              <a:rPr lang="en-IN" dirty="0"/>
              <a:t>
3. </a:t>
            </a:r>
            <a:r>
              <a:rPr lang="en-IN" sz="2300" b="1" dirty="0" err="1">
                <a:solidFill>
                  <a:schemeClr val="accent2">
                    <a:lumMod val="75000"/>
                  </a:schemeClr>
                </a:solidFill>
              </a:rPr>
              <a:t>एकीकरण</a:t>
            </a:r>
            <a:r>
              <a:rPr lang="en-IN" dirty="0"/>
              <a:t> – </a:t>
            </a:r>
            <a:r>
              <a:rPr lang="en-IN" sz="2000" dirty="0" err="1"/>
              <a:t>एक</a:t>
            </a:r>
            <a:r>
              <a:rPr lang="en-IN" sz="2000" dirty="0"/>
              <a:t>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तथ्यों</a:t>
            </a:r>
            <a:r>
              <a:rPr lang="en-IN" sz="2000" dirty="0"/>
              <a:t> </a:t>
            </a:r>
            <a:r>
              <a:rPr lang="en-IN" sz="2000" dirty="0" err="1"/>
              <a:t>तथा</a:t>
            </a:r>
            <a:r>
              <a:rPr lang="en-IN" sz="2000" dirty="0"/>
              <a:t> </a:t>
            </a:r>
            <a:r>
              <a:rPr lang="en-IN" sz="2000" dirty="0" err="1"/>
              <a:t>सिद्धांतों</a:t>
            </a:r>
            <a:r>
              <a:rPr lang="en-IN" sz="2000" dirty="0"/>
              <a:t> </a:t>
            </a:r>
            <a:r>
              <a:rPr lang="en-IN" sz="2000" dirty="0" err="1"/>
              <a:t>को</a:t>
            </a:r>
            <a:r>
              <a:rPr lang="en-IN" sz="2000" dirty="0"/>
              <a:t> </a:t>
            </a:r>
            <a:r>
              <a:rPr lang="en-IN" sz="2000" dirty="0" err="1"/>
              <a:t>दूसरे</a:t>
            </a:r>
            <a:r>
              <a:rPr lang="en-IN" sz="2000" dirty="0"/>
              <a:t>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तथ्यों</a:t>
            </a:r>
            <a:r>
              <a:rPr lang="en-IN" sz="2000" dirty="0"/>
              <a:t> व </a:t>
            </a:r>
            <a:r>
              <a:rPr lang="en-IN" sz="2000" dirty="0" err="1"/>
              <a:t>सिद्धान्तों</a:t>
            </a:r>
            <a:r>
              <a:rPr lang="en-IN" sz="2000" dirty="0"/>
              <a:t> </a:t>
            </a:r>
            <a:r>
              <a:rPr lang="en-IN" sz="2000" dirty="0" err="1"/>
              <a:t>से</a:t>
            </a:r>
            <a:r>
              <a:rPr lang="en-IN" sz="2000" dirty="0"/>
              <a:t> </a:t>
            </a:r>
            <a:r>
              <a:rPr lang="en-IN" sz="2000" dirty="0" err="1"/>
              <a:t>सम्बंधित</a:t>
            </a:r>
            <a:r>
              <a:rPr lang="en-IN" sz="2000" dirty="0"/>
              <a:t> </a:t>
            </a:r>
            <a:r>
              <a:rPr lang="en-IN" sz="2000" dirty="0" err="1"/>
              <a:t>किया</a:t>
            </a:r>
            <a:r>
              <a:rPr lang="en-IN" sz="2000" dirty="0"/>
              <a:t> </a:t>
            </a:r>
            <a:r>
              <a:rPr lang="en-IN" sz="2000" dirty="0" err="1"/>
              <a:t>जा</a:t>
            </a:r>
            <a:r>
              <a:rPr lang="en-IN" sz="2000" dirty="0"/>
              <a:t> </a:t>
            </a:r>
            <a:r>
              <a:rPr lang="en-IN" sz="2000" dirty="0" err="1"/>
              <a:t>सके</a:t>
            </a:r>
            <a:r>
              <a:rPr lang="en-IN" sz="2000" dirty="0"/>
              <a:t> </a:t>
            </a:r>
            <a:r>
              <a:rPr lang="en-IN" sz="2000" dirty="0" err="1"/>
              <a:t>अर्थात</a:t>
            </a:r>
            <a:r>
              <a:rPr lang="en-IN" sz="2000" dirty="0"/>
              <a:t> </a:t>
            </a:r>
            <a:r>
              <a:rPr lang="en-IN" sz="2000" dirty="0" err="1"/>
              <a:t>पाठ्यचर्या</a:t>
            </a:r>
            <a:r>
              <a:rPr lang="en-IN" sz="2000" dirty="0"/>
              <a:t> </a:t>
            </a:r>
            <a:r>
              <a:rPr lang="en-IN" sz="2000" dirty="0" err="1"/>
              <a:t>ऐसी</a:t>
            </a:r>
            <a:r>
              <a:rPr lang="en-IN" sz="2000" dirty="0"/>
              <a:t> </a:t>
            </a:r>
            <a:r>
              <a:rPr lang="en-IN" sz="2000" dirty="0" err="1"/>
              <a:t>होनी</a:t>
            </a:r>
            <a:r>
              <a:rPr lang="en-IN" sz="2000" dirty="0"/>
              <a:t> </a:t>
            </a:r>
            <a:r>
              <a:rPr lang="en-IN" sz="2000" dirty="0" err="1"/>
              <a:t>चाहिए</a:t>
            </a:r>
            <a:r>
              <a:rPr lang="en-IN" sz="2000" dirty="0"/>
              <a:t> </a:t>
            </a:r>
            <a:r>
              <a:rPr lang="en-IN" sz="2000" dirty="0" err="1"/>
              <a:t>कि</a:t>
            </a:r>
            <a:r>
              <a:rPr lang="en-IN" sz="2000" dirty="0"/>
              <a:t> </a:t>
            </a:r>
            <a:r>
              <a:rPr lang="en-IN" sz="2000" dirty="0" err="1"/>
              <a:t>छात्रों</a:t>
            </a:r>
            <a:r>
              <a:rPr lang="en-IN" sz="2000" dirty="0"/>
              <a:t> </a:t>
            </a:r>
            <a:r>
              <a:rPr lang="en-IN" sz="2000" dirty="0" err="1"/>
              <a:t>को</a:t>
            </a:r>
            <a:r>
              <a:rPr lang="en-IN" sz="2000" dirty="0"/>
              <a:t> </a:t>
            </a:r>
            <a:r>
              <a:rPr lang="en-IN" sz="2000" dirty="0" err="1"/>
              <a:t>लक्षित</a:t>
            </a:r>
            <a:r>
              <a:rPr lang="en-IN" sz="2000" dirty="0"/>
              <a:t> </a:t>
            </a:r>
            <a:r>
              <a:rPr lang="en-IN" sz="2000" dirty="0" err="1"/>
              <a:t>छात्र</a:t>
            </a:r>
            <a:r>
              <a:rPr lang="en-IN" sz="2000" dirty="0"/>
              <a:t> </a:t>
            </a:r>
            <a:r>
              <a:rPr lang="en-IN" sz="2000" dirty="0" err="1"/>
              <a:t>समूह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अन्तर्गत</a:t>
            </a:r>
            <a:r>
              <a:rPr lang="en-IN" sz="2000" dirty="0"/>
              <a:t> </a:t>
            </a:r>
            <a:r>
              <a:rPr lang="en-IN" sz="2000" dirty="0" err="1"/>
              <a:t>पढ़ाए</a:t>
            </a:r>
            <a:r>
              <a:rPr lang="en-IN" sz="2000" dirty="0"/>
              <a:t> </a:t>
            </a:r>
            <a:r>
              <a:rPr lang="en-IN" sz="2000" dirty="0" err="1"/>
              <a:t>जाने</a:t>
            </a:r>
            <a:r>
              <a:rPr lang="en-IN" sz="2000" dirty="0"/>
              <a:t> </a:t>
            </a:r>
            <a:r>
              <a:rPr lang="en-IN" sz="2000" dirty="0" err="1"/>
              <a:t>वाले</a:t>
            </a:r>
            <a:r>
              <a:rPr lang="en-IN" sz="2000" dirty="0"/>
              <a:t> </a:t>
            </a:r>
            <a:r>
              <a:rPr lang="en-IN" sz="2000" dirty="0" err="1"/>
              <a:t>विभिन्न</a:t>
            </a:r>
            <a:r>
              <a:rPr lang="en-IN" sz="2000" dirty="0"/>
              <a:t> </a:t>
            </a:r>
            <a:r>
              <a:rPr lang="en-IN" sz="2000" dirty="0" err="1"/>
              <a:t>विषयों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सम्बन्ध</a:t>
            </a:r>
            <a:r>
              <a:rPr lang="en-IN" sz="2000" dirty="0"/>
              <a:t> </a:t>
            </a:r>
            <a:r>
              <a:rPr lang="en-IN" sz="2000" dirty="0" err="1"/>
              <a:t>स्थापित</a:t>
            </a:r>
            <a:r>
              <a:rPr lang="en-IN" sz="2000" dirty="0"/>
              <a:t> </a:t>
            </a:r>
            <a:r>
              <a:rPr lang="en-IN" sz="2000" dirty="0" err="1"/>
              <a:t>कर</a:t>
            </a:r>
            <a:r>
              <a:rPr lang="en-IN" sz="2000" dirty="0"/>
              <a:t> </a:t>
            </a:r>
            <a:r>
              <a:rPr lang="en-IN" sz="2000" dirty="0" err="1"/>
              <a:t>एकीकृत</a:t>
            </a:r>
            <a:r>
              <a:rPr lang="en-IN" sz="2000" dirty="0"/>
              <a:t> </a:t>
            </a:r>
            <a:r>
              <a:rPr lang="en-IN" sz="2000" dirty="0" err="1"/>
              <a:t>करने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प्रयत्न</a:t>
            </a:r>
            <a:r>
              <a:rPr lang="en-IN" sz="2000" dirty="0"/>
              <a:t> </a:t>
            </a:r>
            <a:r>
              <a:rPr lang="en-IN" sz="2000" dirty="0" err="1"/>
              <a:t>किए</a:t>
            </a:r>
            <a:r>
              <a:rPr lang="en-IN" sz="2000" dirty="0"/>
              <a:t> </a:t>
            </a:r>
            <a:r>
              <a:rPr lang="en-IN" sz="2000" dirty="0" err="1"/>
              <a:t>जा</a:t>
            </a:r>
            <a:r>
              <a:rPr lang="en-IN" sz="2000" dirty="0"/>
              <a:t> </a:t>
            </a:r>
            <a:r>
              <a:rPr lang="en-IN" sz="2000" dirty="0" err="1"/>
              <a:t>सकते</a:t>
            </a:r>
            <a:r>
              <a:rPr lang="en-IN" sz="2000" dirty="0"/>
              <a:t> </a:t>
            </a:r>
            <a:r>
              <a:rPr lang="en-IN" sz="2000" dirty="0" err="1"/>
              <a:t>हैं</a:t>
            </a:r>
            <a:r>
              <a:rPr lang="en-IN" sz="2000" dirty="0"/>
              <a:t>। </a:t>
            </a:r>
            <a:r>
              <a:rPr lang="en-IN" sz="2000" dirty="0" err="1"/>
              <a:t>जैसे</a:t>
            </a:r>
            <a:r>
              <a:rPr lang="en-IN" sz="2000" dirty="0"/>
              <a:t> </a:t>
            </a:r>
            <a:r>
              <a:rPr lang="en-IN" sz="2000" dirty="0" err="1"/>
              <a:t>कि</a:t>
            </a:r>
            <a:r>
              <a:rPr lang="en-IN" sz="2000" dirty="0"/>
              <a:t> </a:t>
            </a:r>
            <a:r>
              <a:rPr lang="en-IN" sz="2000" dirty="0" err="1"/>
              <a:t>सामाजिक</a:t>
            </a:r>
            <a:r>
              <a:rPr lang="en-IN" sz="2000" dirty="0"/>
              <a:t> </a:t>
            </a:r>
            <a:r>
              <a:rPr lang="en-IN" sz="2000" dirty="0" err="1"/>
              <a:t>विज्ञान</a:t>
            </a:r>
            <a:r>
              <a:rPr lang="en-IN" sz="2000" dirty="0"/>
              <a:t> </a:t>
            </a:r>
            <a:r>
              <a:rPr lang="en-IN" sz="2000" dirty="0" err="1"/>
              <a:t>में</a:t>
            </a:r>
            <a:r>
              <a:rPr lang="en-IN" sz="2000" dirty="0"/>
              <a:t> </a:t>
            </a:r>
            <a:r>
              <a:rPr lang="en-IN" sz="2000" dirty="0" err="1"/>
              <a:t>भूगोल</a:t>
            </a:r>
            <a:r>
              <a:rPr lang="en-IN" sz="2000" dirty="0"/>
              <a:t>, </a:t>
            </a:r>
            <a:r>
              <a:rPr lang="en-IN" sz="2000" dirty="0" err="1"/>
              <a:t>इतिहास</a:t>
            </a:r>
            <a:r>
              <a:rPr lang="en-IN" sz="2000" dirty="0"/>
              <a:t> व </a:t>
            </a:r>
            <a:r>
              <a:rPr lang="en-IN" sz="2000" dirty="0" err="1"/>
              <a:t>नागरिक</a:t>
            </a:r>
            <a:r>
              <a:rPr lang="en-IN" sz="2000" dirty="0"/>
              <a:t> </a:t>
            </a:r>
            <a:r>
              <a:rPr lang="en-IN" sz="2000" dirty="0" err="1"/>
              <a:t>शास्त्र</a:t>
            </a:r>
            <a:r>
              <a:rPr lang="en-IN" sz="2000" dirty="0"/>
              <a:t> </a:t>
            </a:r>
            <a:r>
              <a:rPr lang="en-IN" sz="2000" dirty="0" err="1"/>
              <a:t>को</a:t>
            </a:r>
            <a:r>
              <a:rPr lang="en-IN" sz="2000" dirty="0"/>
              <a:t> </a:t>
            </a:r>
            <a:r>
              <a:rPr lang="en-IN" sz="2000" dirty="0" err="1"/>
              <a:t>मिलाया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420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8907F-73F9-C445-F625-2EEA77D9B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4. </a:t>
            </a:r>
            <a:r>
              <a:rPr lang="en-IN" u="sng" dirty="0" err="1"/>
              <a:t>अधिगम</a:t>
            </a:r>
            <a:r>
              <a:rPr lang="en-IN" u="sng" dirty="0"/>
              <a:t> </a:t>
            </a:r>
            <a:r>
              <a:rPr lang="en-IN" u="sng" dirty="0" err="1"/>
              <a:t>अनुभवों</a:t>
            </a:r>
            <a:r>
              <a:rPr lang="en-IN" u="sng" dirty="0"/>
              <a:t> </a:t>
            </a:r>
            <a:r>
              <a:rPr lang="en-IN" u="sng" dirty="0" err="1"/>
              <a:t>का</a:t>
            </a:r>
            <a:r>
              <a:rPr lang="en-IN" u="sng" dirty="0"/>
              <a:t> </a:t>
            </a:r>
            <a:r>
              <a:rPr lang="en-IN" u="sng" dirty="0" err="1"/>
              <a:t>चयन</a:t>
            </a:r>
            <a:r>
              <a:rPr lang="en-IN" u="sng" dirty="0"/>
              <a:t> </a:t>
            </a:r>
            <a:r>
              <a:rPr lang="en-IN" u="sng" dirty="0" err="1"/>
              <a:t>एवं</a:t>
            </a:r>
            <a:r>
              <a:rPr lang="en-IN" u="sng" dirty="0"/>
              <a:t> </a:t>
            </a:r>
            <a:r>
              <a:rPr lang="en-IN" u="sng" dirty="0" err="1"/>
              <a:t>संगठन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60C24-4098-5D47-5B65-2A5E84470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6952"/>
            <a:ext cx="8596668" cy="2995027"/>
          </a:xfrm>
        </p:spPr>
        <p:txBody>
          <a:bodyPr>
            <a:normAutofit/>
          </a:bodyPr>
          <a:lstStyle/>
          <a:p>
            <a:r>
              <a:rPr lang="en-IN" sz="2000" b="1" dirty="0" err="1"/>
              <a:t>किसी</a:t>
            </a:r>
            <a:r>
              <a:rPr lang="en-IN" sz="2000" b="1" dirty="0"/>
              <a:t> </a:t>
            </a:r>
            <a:r>
              <a:rPr lang="en-IN" sz="2000" b="1" dirty="0" err="1"/>
              <a:t>भी</a:t>
            </a:r>
            <a:r>
              <a:rPr lang="en-IN" sz="2000" b="1" dirty="0"/>
              <a:t> </a:t>
            </a:r>
            <a:r>
              <a:rPr lang="en-IN" sz="2000" b="1" dirty="0" err="1"/>
              <a:t>अधिगम</a:t>
            </a:r>
            <a:r>
              <a:rPr lang="en-IN" sz="2000" b="1" dirty="0"/>
              <a:t> </a:t>
            </a:r>
            <a:r>
              <a:rPr lang="en-IN" sz="2000" b="1" dirty="0" err="1"/>
              <a:t>अनुभव</a:t>
            </a:r>
            <a:r>
              <a:rPr lang="en-IN" sz="2000" b="1" dirty="0"/>
              <a:t> </a:t>
            </a:r>
            <a:r>
              <a:rPr lang="en-IN" sz="2000" b="1" dirty="0" err="1"/>
              <a:t>को</a:t>
            </a:r>
            <a:r>
              <a:rPr lang="en-IN" sz="2000" b="1" dirty="0"/>
              <a:t> </a:t>
            </a:r>
            <a:r>
              <a:rPr lang="en-IN" sz="2000" b="1" dirty="0" err="1"/>
              <a:t>निम्न</a:t>
            </a:r>
            <a:r>
              <a:rPr lang="en-IN" sz="2000" b="1" dirty="0"/>
              <a:t> </a:t>
            </a:r>
            <a:r>
              <a:rPr lang="en-IN" sz="2000" b="1" dirty="0" err="1"/>
              <a:t>प्रकार</a:t>
            </a:r>
            <a:r>
              <a:rPr lang="en-IN" sz="2000" b="1" dirty="0"/>
              <a:t> </a:t>
            </a:r>
            <a:r>
              <a:rPr lang="en-IN" sz="2000" b="1" dirty="0" err="1"/>
              <a:t>से</a:t>
            </a:r>
            <a:r>
              <a:rPr lang="en-IN" sz="2000" b="1" dirty="0"/>
              <a:t> </a:t>
            </a:r>
            <a:r>
              <a:rPr lang="en-IN" sz="2000" b="1" dirty="0" err="1"/>
              <a:t>समझा</a:t>
            </a:r>
            <a:r>
              <a:rPr lang="en-IN" sz="2000" b="1" dirty="0"/>
              <a:t> </a:t>
            </a:r>
            <a:r>
              <a:rPr lang="en-IN" sz="2000" b="1" dirty="0" err="1"/>
              <a:t>जा</a:t>
            </a:r>
            <a:r>
              <a:rPr lang="en-IN" sz="2000" b="1" dirty="0"/>
              <a:t> </a:t>
            </a:r>
            <a:r>
              <a:rPr lang="en-IN" sz="2000" b="1" dirty="0" err="1"/>
              <a:t>सकता</a:t>
            </a:r>
            <a:r>
              <a:rPr lang="en-IN" sz="2000" b="1" dirty="0"/>
              <a:t> </a:t>
            </a:r>
            <a:r>
              <a:rPr lang="en-IN" sz="2000" b="1" dirty="0" err="1"/>
              <a:t>है</a:t>
            </a:r>
            <a:r>
              <a:rPr lang="en-IN" sz="2000" b="1" dirty="0"/>
              <a:t>-</a:t>
            </a:r>
          </a:p>
          <a:p>
            <a:pPr>
              <a:buFont typeface="+mj-lt"/>
              <a:buAutoNum type="arabicPeriod"/>
            </a:pPr>
            <a:r>
              <a:rPr lang="en-IN" dirty="0" err="1"/>
              <a:t>शिक्षण</a:t>
            </a:r>
            <a:r>
              <a:rPr lang="en-IN" dirty="0"/>
              <a:t> </a:t>
            </a:r>
            <a:r>
              <a:rPr lang="en-IN" dirty="0" err="1"/>
              <a:t>अधिगम</a:t>
            </a:r>
            <a:r>
              <a:rPr lang="en-IN" dirty="0"/>
              <a:t> </a:t>
            </a:r>
            <a:r>
              <a:rPr lang="en-IN" dirty="0" err="1"/>
              <a:t>प्रक्रिया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सुगम</a:t>
            </a:r>
            <a:r>
              <a:rPr lang="en-IN" dirty="0"/>
              <a:t> </a:t>
            </a:r>
            <a:r>
              <a:rPr lang="en-IN" dirty="0" err="1"/>
              <a:t>बनाने</a:t>
            </a:r>
            <a:r>
              <a:rPr lang="en-IN" dirty="0"/>
              <a:t> </a:t>
            </a:r>
            <a:r>
              <a:rPr lang="en-IN" dirty="0" err="1"/>
              <a:t>हेतु</a:t>
            </a:r>
            <a:r>
              <a:rPr lang="en-IN" dirty="0"/>
              <a:t> </a:t>
            </a:r>
            <a:r>
              <a:rPr lang="en-IN" dirty="0" err="1"/>
              <a:t>आयोजित</a:t>
            </a:r>
            <a:r>
              <a:rPr lang="en-IN" dirty="0"/>
              <a:t> </a:t>
            </a:r>
            <a:r>
              <a:rPr lang="en-IN" dirty="0" err="1"/>
              <a:t>किए</a:t>
            </a:r>
            <a:r>
              <a:rPr lang="en-IN" dirty="0"/>
              <a:t> </a:t>
            </a:r>
            <a:r>
              <a:rPr lang="en-IN" dirty="0" err="1"/>
              <a:t>जाने</a:t>
            </a:r>
            <a:r>
              <a:rPr lang="en-IN" dirty="0"/>
              <a:t> </a:t>
            </a:r>
            <a:r>
              <a:rPr lang="en-IN" dirty="0" err="1"/>
              <a:t>वाले</a:t>
            </a:r>
            <a:r>
              <a:rPr lang="en-IN" dirty="0"/>
              <a:t> </a:t>
            </a:r>
            <a:r>
              <a:rPr lang="en-IN" dirty="0" err="1"/>
              <a:t>क्रियाकलाप</a:t>
            </a:r>
            <a:r>
              <a:rPr lang="en-IN" dirty="0"/>
              <a:t> ।
</a:t>
            </a:r>
            <a:r>
              <a:rPr lang="en-IN" dirty="0" err="1"/>
              <a:t>प्रयोग</a:t>
            </a:r>
            <a:r>
              <a:rPr lang="en-IN" dirty="0"/>
              <a:t> </a:t>
            </a:r>
            <a:r>
              <a:rPr lang="en-IN" dirty="0" err="1"/>
              <a:t>की</a:t>
            </a:r>
            <a:r>
              <a:rPr lang="en-IN" dirty="0"/>
              <a:t> </a:t>
            </a:r>
            <a:r>
              <a:rPr lang="en-IN" dirty="0" err="1"/>
              <a:t>जाने</a:t>
            </a:r>
            <a:r>
              <a:rPr lang="en-IN" dirty="0"/>
              <a:t> </a:t>
            </a:r>
            <a:r>
              <a:rPr lang="en-IN" dirty="0" err="1"/>
              <a:t>वाली</a:t>
            </a:r>
            <a:r>
              <a:rPr lang="en-IN" dirty="0"/>
              <a:t> </a:t>
            </a:r>
            <a:r>
              <a:rPr lang="en-IN" dirty="0" err="1"/>
              <a:t>शिक्षण</a:t>
            </a:r>
            <a:r>
              <a:rPr lang="en-IN" dirty="0"/>
              <a:t> </a:t>
            </a:r>
            <a:r>
              <a:rPr lang="en-IN" dirty="0" err="1"/>
              <a:t>विधियां</a:t>
            </a:r>
            <a:r>
              <a:rPr lang="en-IN" dirty="0"/>
              <a:t> ।
</a:t>
            </a:r>
            <a:r>
              <a:rPr lang="en-IN" dirty="0" err="1"/>
              <a:t>शिक्षण</a:t>
            </a:r>
            <a:r>
              <a:rPr lang="en-IN" dirty="0"/>
              <a:t> </a:t>
            </a:r>
            <a:r>
              <a:rPr lang="en-IN" dirty="0" err="1"/>
              <a:t>अधिगम</a:t>
            </a:r>
            <a:r>
              <a:rPr lang="en-IN" dirty="0"/>
              <a:t> </a:t>
            </a:r>
            <a:r>
              <a:rPr lang="en-IN" dirty="0" err="1"/>
              <a:t>प्रक्रिया</a:t>
            </a:r>
            <a:r>
              <a:rPr lang="en-IN" dirty="0"/>
              <a:t> </a:t>
            </a:r>
            <a:r>
              <a:rPr lang="en-IN" dirty="0" err="1"/>
              <a:t>को</a:t>
            </a:r>
            <a:r>
              <a:rPr lang="en-IN" dirty="0"/>
              <a:t> </a:t>
            </a:r>
            <a:r>
              <a:rPr lang="en-IN" dirty="0" err="1"/>
              <a:t>पूर्ण</a:t>
            </a:r>
            <a:r>
              <a:rPr lang="en-IN" dirty="0"/>
              <a:t> </a:t>
            </a:r>
            <a:r>
              <a:rPr lang="en-IN" dirty="0" err="1"/>
              <a:t>निर्देशित</a:t>
            </a:r>
            <a:r>
              <a:rPr lang="en-IN" dirty="0"/>
              <a:t> </a:t>
            </a:r>
            <a:r>
              <a:rPr lang="en-IN" dirty="0" err="1"/>
              <a:t>करना</a:t>
            </a:r>
            <a:r>
              <a:rPr lang="en-IN" dirty="0"/>
              <a:t> </a:t>
            </a:r>
            <a:r>
              <a:rPr lang="en-IN" dirty="0" err="1"/>
              <a:t>आदि</a:t>
            </a:r>
            <a:r>
              <a:rPr lang="en-IN" dirty="0"/>
              <a:t>।</a:t>
            </a:r>
          </a:p>
          <a:p>
            <a:r>
              <a:rPr lang="en-IN" sz="2000" dirty="0" err="1"/>
              <a:t>कुछ</a:t>
            </a:r>
            <a:r>
              <a:rPr lang="en-IN" sz="2000" dirty="0"/>
              <a:t> </a:t>
            </a:r>
            <a:r>
              <a:rPr lang="en-IN" sz="2000" dirty="0" err="1"/>
              <a:t>विधियां</a:t>
            </a:r>
            <a:r>
              <a:rPr lang="en-IN" sz="2000" dirty="0"/>
              <a:t> </a:t>
            </a:r>
            <a:r>
              <a:rPr lang="en-IN" sz="2000" dirty="0" err="1"/>
              <a:t>जो</a:t>
            </a:r>
            <a:r>
              <a:rPr lang="en-IN" sz="2000" dirty="0"/>
              <a:t> </a:t>
            </a:r>
            <a:r>
              <a:rPr lang="en-IN" sz="2000" dirty="0" err="1"/>
              <a:t>मुख्य</a:t>
            </a:r>
            <a:r>
              <a:rPr lang="en-IN" sz="2000" dirty="0"/>
              <a:t> </a:t>
            </a:r>
            <a:r>
              <a:rPr lang="en-IN" sz="2000" dirty="0" err="1"/>
              <a:t>हैं</a:t>
            </a:r>
            <a:r>
              <a:rPr lang="en-IN" sz="2000" dirty="0"/>
              <a:t>- </a:t>
            </a:r>
            <a:r>
              <a:rPr lang="en-IN" sz="2000" dirty="0" err="1"/>
              <a:t>व्याख्यान</a:t>
            </a:r>
            <a:r>
              <a:rPr lang="en-IN" sz="2000" dirty="0"/>
              <a:t>, </a:t>
            </a:r>
            <a:r>
              <a:rPr lang="en-IN" sz="2000" dirty="0" err="1"/>
              <a:t>परिचर्या</a:t>
            </a:r>
            <a:r>
              <a:rPr lang="en-IN" sz="2000" dirty="0"/>
              <a:t>, </a:t>
            </a:r>
            <a:r>
              <a:rPr lang="en-IN" sz="2000" dirty="0" err="1"/>
              <a:t>परियोजना</a:t>
            </a:r>
            <a:r>
              <a:rPr lang="en-IN" sz="2000" dirty="0"/>
              <a:t>, </a:t>
            </a:r>
            <a:r>
              <a:rPr lang="en-IN" sz="2000" dirty="0" err="1"/>
              <a:t>निर्देशन</a:t>
            </a:r>
            <a:r>
              <a:rPr lang="en-IN" sz="2000" dirty="0"/>
              <a:t> </a:t>
            </a:r>
            <a:r>
              <a:rPr lang="en-IN" sz="2000" dirty="0" err="1"/>
              <a:t>विधि</a:t>
            </a:r>
            <a:r>
              <a:rPr lang="en-IN" sz="2000" dirty="0"/>
              <a:t> </a:t>
            </a:r>
            <a:r>
              <a:rPr lang="en-IN" sz="2000" dirty="0" err="1"/>
              <a:t>इत्यादि</a:t>
            </a:r>
            <a:r>
              <a:rPr lang="en-IN" sz="2000" dirty="0"/>
              <a:t> । </a:t>
            </a:r>
            <a:r>
              <a:rPr lang="en-IN" sz="2000" dirty="0" err="1"/>
              <a:t>अन्य</a:t>
            </a:r>
            <a:r>
              <a:rPr lang="en-IN" sz="2000" dirty="0"/>
              <a:t> </a:t>
            </a:r>
            <a:r>
              <a:rPr lang="en-IN" sz="2000" dirty="0" err="1"/>
              <a:t>अनेक</a:t>
            </a:r>
            <a:r>
              <a:rPr lang="en-IN" sz="2000" dirty="0"/>
              <a:t> </a:t>
            </a:r>
            <a:r>
              <a:rPr lang="en-IN" sz="2000" dirty="0" err="1"/>
              <a:t>क्रिया</a:t>
            </a:r>
            <a:r>
              <a:rPr lang="en-IN" sz="2000" dirty="0"/>
              <a:t> </a:t>
            </a:r>
            <a:r>
              <a:rPr lang="en-IN" sz="2000" dirty="0" err="1"/>
              <a:t>कलापों</a:t>
            </a:r>
            <a:r>
              <a:rPr lang="en-IN" sz="2000" dirty="0"/>
              <a:t> </a:t>
            </a:r>
            <a:r>
              <a:rPr lang="en-IN" sz="2000" dirty="0" err="1"/>
              <a:t>द्वारा</a:t>
            </a:r>
            <a:r>
              <a:rPr lang="en-IN" sz="2000" dirty="0"/>
              <a:t> </a:t>
            </a:r>
            <a:r>
              <a:rPr lang="en-IN" sz="2000" dirty="0" err="1"/>
              <a:t>भी</a:t>
            </a:r>
            <a:r>
              <a:rPr lang="en-IN" sz="2000" dirty="0"/>
              <a:t> </a:t>
            </a:r>
            <a:r>
              <a:rPr lang="en-IN" sz="2000" dirty="0" err="1"/>
              <a:t>शिक्षण</a:t>
            </a:r>
            <a:r>
              <a:rPr lang="en-IN" sz="2000" dirty="0"/>
              <a:t> </a:t>
            </a:r>
            <a:r>
              <a:rPr lang="en-IN" sz="2000" dirty="0" err="1"/>
              <a:t>प्रदान</a:t>
            </a:r>
            <a:r>
              <a:rPr lang="en-IN" sz="2000" dirty="0"/>
              <a:t> </a:t>
            </a:r>
            <a:r>
              <a:rPr lang="en-IN" sz="2000" dirty="0" err="1"/>
              <a:t>किए</a:t>
            </a:r>
            <a:r>
              <a:rPr lang="en-IN" sz="2000" dirty="0"/>
              <a:t> </a:t>
            </a:r>
            <a:r>
              <a:rPr lang="en-IN" sz="2000" dirty="0" err="1"/>
              <a:t>जाते</a:t>
            </a:r>
            <a:r>
              <a:rPr lang="en-IN" sz="2000" dirty="0"/>
              <a:t> </a:t>
            </a:r>
            <a:r>
              <a:rPr lang="en-IN" sz="2000" dirty="0" err="1"/>
              <a:t>हैं</a:t>
            </a:r>
            <a:r>
              <a:rPr lang="en-IN" sz="2000" dirty="0"/>
              <a:t>, </a:t>
            </a:r>
            <a:r>
              <a:rPr lang="en-IN" sz="2000" dirty="0" err="1"/>
              <a:t>जैसे</a:t>
            </a:r>
            <a:r>
              <a:rPr lang="en-IN" sz="2000" dirty="0"/>
              <a:t>- </a:t>
            </a:r>
            <a:r>
              <a:rPr lang="en-IN" sz="2000" dirty="0" err="1"/>
              <a:t>फिल्म</a:t>
            </a:r>
            <a:r>
              <a:rPr lang="en-IN" sz="2000" dirty="0"/>
              <a:t> </a:t>
            </a:r>
            <a:r>
              <a:rPr lang="en-IN" sz="2000" dirty="0" err="1"/>
              <a:t>प्रयोग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द्वारा</a:t>
            </a:r>
            <a:r>
              <a:rPr lang="en-IN" sz="2000" dirty="0"/>
              <a:t> </a:t>
            </a:r>
            <a:r>
              <a:rPr lang="en-IN" sz="2000" dirty="0" err="1"/>
              <a:t>क्षेत्र</a:t>
            </a:r>
            <a:r>
              <a:rPr lang="en-IN" sz="2000" dirty="0"/>
              <a:t> </a:t>
            </a:r>
            <a:r>
              <a:rPr lang="en-IN" sz="2000" dirty="0" err="1"/>
              <a:t>पर्यटन</a:t>
            </a:r>
            <a:r>
              <a:rPr lang="en-IN" sz="2000" dirty="0"/>
              <a:t> </a:t>
            </a:r>
            <a:r>
              <a:rPr lang="en-IN" sz="2000" dirty="0" err="1"/>
              <a:t>अथवा</a:t>
            </a:r>
            <a:r>
              <a:rPr lang="en-IN" sz="2000" dirty="0"/>
              <a:t> </a:t>
            </a:r>
            <a:r>
              <a:rPr lang="en-IN" sz="2000" dirty="0" err="1"/>
              <a:t>नोट</a:t>
            </a:r>
            <a:r>
              <a:rPr lang="en-IN" sz="2000" dirty="0"/>
              <a:t> </a:t>
            </a:r>
            <a:r>
              <a:rPr lang="en-IN" sz="2000" dirty="0" err="1"/>
              <a:t>लेना</a:t>
            </a:r>
            <a:r>
              <a:rPr lang="en-IN" sz="2000" dirty="0"/>
              <a:t> </a:t>
            </a:r>
            <a:r>
              <a:rPr lang="en-IN" sz="2000" dirty="0" err="1"/>
              <a:t>इत्यादि</a:t>
            </a:r>
            <a:r>
              <a:rPr lang="en-IN" sz="2000" dirty="0"/>
              <a:t> ।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395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60B8D-AE80-3998-EF5F-D20475218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5. </a:t>
            </a:r>
            <a:r>
              <a:rPr lang="en-IN" u="sng" dirty="0" err="1"/>
              <a:t>मूल्यांकन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D0E4F-C94C-095A-BD35-989FAB956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2525"/>
            <a:ext cx="8596668" cy="4488838"/>
          </a:xfrm>
        </p:spPr>
        <p:txBody>
          <a:bodyPr>
            <a:normAutofit/>
          </a:bodyPr>
          <a:lstStyle/>
          <a:p>
            <a:r>
              <a:rPr lang="en-IN" sz="2000" dirty="0" err="1"/>
              <a:t>इसके</a:t>
            </a:r>
            <a:r>
              <a:rPr lang="en-IN" sz="2000" dirty="0"/>
              <a:t> </a:t>
            </a:r>
            <a:r>
              <a:rPr lang="en-IN" sz="2000" dirty="0" err="1"/>
              <a:t>अन्तर्गत</a:t>
            </a:r>
            <a:r>
              <a:rPr lang="en-IN" sz="2000" dirty="0"/>
              <a:t> </a:t>
            </a:r>
            <a:r>
              <a:rPr lang="en-IN" sz="2000" dirty="0" err="1"/>
              <a:t>छात्रों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उपलब्धियों</a:t>
            </a:r>
            <a:r>
              <a:rPr lang="en-IN" sz="2000" dirty="0"/>
              <a:t> </a:t>
            </a:r>
            <a:r>
              <a:rPr lang="en-IN" sz="2000" dirty="0" err="1"/>
              <a:t>तथा</a:t>
            </a:r>
            <a:r>
              <a:rPr lang="en-IN" sz="2000" dirty="0"/>
              <a:t> </a:t>
            </a:r>
            <a:r>
              <a:rPr lang="en-IN" sz="2000" dirty="0" err="1"/>
              <a:t>व्यवहार</a:t>
            </a:r>
            <a:r>
              <a:rPr lang="en-IN" sz="2000" dirty="0"/>
              <a:t> </a:t>
            </a:r>
            <a:r>
              <a:rPr lang="en-IN" sz="2000" dirty="0" err="1"/>
              <a:t>परिवर्तन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मूल्यांकन</a:t>
            </a:r>
            <a:r>
              <a:rPr lang="en-IN" sz="2000" dirty="0"/>
              <a:t> </a:t>
            </a:r>
            <a:r>
              <a:rPr lang="en-IN" sz="2000" dirty="0" err="1"/>
              <a:t>किया</a:t>
            </a:r>
            <a:r>
              <a:rPr lang="en-IN" sz="2000" dirty="0"/>
              <a:t> </a:t>
            </a:r>
            <a:r>
              <a:rPr lang="en-IN" sz="2000" dirty="0" err="1"/>
              <a:t>जाता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 </a:t>
            </a:r>
            <a:r>
              <a:rPr lang="en-IN" sz="2000" dirty="0" err="1"/>
              <a:t>जिससे</a:t>
            </a:r>
            <a:r>
              <a:rPr lang="en-IN" sz="2000" dirty="0"/>
              <a:t> </a:t>
            </a:r>
            <a:r>
              <a:rPr lang="en-IN" sz="2000" dirty="0" err="1"/>
              <a:t>अधिगम</a:t>
            </a:r>
            <a:r>
              <a:rPr lang="en-IN" sz="2000" dirty="0"/>
              <a:t> </a:t>
            </a:r>
            <a:r>
              <a:rPr lang="en-IN" sz="2000" dirty="0" err="1"/>
              <a:t>परिस्थितियों</a:t>
            </a:r>
            <a:r>
              <a:rPr lang="en-IN" sz="2000" dirty="0"/>
              <a:t> </a:t>
            </a:r>
            <a:r>
              <a:rPr lang="en-IN" sz="2000" dirty="0" err="1"/>
              <a:t>तथा</a:t>
            </a:r>
            <a:r>
              <a:rPr lang="en-IN" sz="2000" dirty="0"/>
              <a:t> </a:t>
            </a:r>
            <a:r>
              <a:rPr lang="en-IN" sz="2000" dirty="0" err="1"/>
              <a:t>अवसरों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प्रभावशीलता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बोध</a:t>
            </a:r>
            <a:r>
              <a:rPr lang="en-IN" sz="2000" dirty="0"/>
              <a:t> </a:t>
            </a:r>
            <a:r>
              <a:rPr lang="en-IN" sz="2000" dirty="0" err="1"/>
              <a:t>होता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 </a:t>
            </a:r>
            <a:r>
              <a:rPr lang="en-IN" sz="2000" dirty="0" err="1"/>
              <a:t>पाठ्यचर्या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स्वरूप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उपयुक्तता</a:t>
            </a:r>
            <a:r>
              <a:rPr lang="en-IN" sz="2000" dirty="0"/>
              <a:t> </a:t>
            </a:r>
            <a:r>
              <a:rPr lang="en-IN" sz="2000" dirty="0" err="1"/>
              <a:t>कोई</a:t>
            </a:r>
            <a:r>
              <a:rPr lang="en-IN" sz="2000" dirty="0"/>
              <a:t> </a:t>
            </a:r>
            <a:r>
              <a:rPr lang="en-IN" sz="2000" dirty="0" err="1"/>
              <a:t>भी</a:t>
            </a:r>
            <a:r>
              <a:rPr lang="en-IN" sz="2000" dirty="0"/>
              <a:t> </a:t>
            </a:r>
            <a:r>
              <a:rPr lang="en-IN" sz="2000" dirty="0" err="1"/>
              <a:t>जांच</a:t>
            </a:r>
            <a:r>
              <a:rPr lang="en-IN" sz="2000" dirty="0"/>
              <a:t> </a:t>
            </a:r>
            <a:r>
              <a:rPr lang="en-IN" sz="2000" dirty="0" err="1"/>
              <a:t>होती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 </a:t>
            </a:r>
            <a:r>
              <a:rPr lang="en-IN" sz="2000" dirty="0" err="1"/>
              <a:t>विद्यालय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वातावरण</a:t>
            </a:r>
            <a:r>
              <a:rPr lang="en-IN" sz="2000" dirty="0"/>
              <a:t> </a:t>
            </a:r>
            <a:r>
              <a:rPr lang="en-IN" sz="2000" dirty="0" err="1"/>
              <a:t>एवं</a:t>
            </a:r>
            <a:r>
              <a:rPr lang="en-IN" sz="2000" dirty="0"/>
              <a:t> </a:t>
            </a:r>
            <a:r>
              <a:rPr lang="en-IN" sz="2000" dirty="0" err="1"/>
              <a:t>शैक्षिक</a:t>
            </a:r>
            <a:r>
              <a:rPr lang="en-IN" sz="2000" dirty="0"/>
              <a:t> </a:t>
            </a:r>
            <a:r>
              <a:rPr lang="en-IN" sz="2000" dirty="0" err="1"/>
              <a:t>क्रियाओं</a:t>
            </a:r>
            <a:r>
              <a:rPr lang="en-IN" sz="2000" dirty="0"/>
              <a:t> </a:t>
            </a:r>
            <a:r>
              <a:rPr lang="en-IN" sz="2000" dirty="0" err="1"/>
              <a:t>की</a:t>
            </a:r>
            <a:r>
              <a:rPr lang="en-IN" sz="2000" dirty="0"/>
              <a:t> </a:t>
            </a:r>
            <a:r>
              <a:rPr lang="en-IN" sz="2000" dirty="0" err="1"/>
              <a:t>प्रभावशीलता</a:t>
            </a:r>
            <a:r>
              <a:rPr lang="en-IN" sz="2000" dirty="0"/>
              <a:t> </a:t>
            </a:r>
            <a:r>
              <a:rPr lang="en-IN" sz="2000" dirty="0" err="1"/>
              <a:t>एवं</a:t>
            </a:r>
            <a:r>
              <a:rPr lang="en-IN" sz="2000" dirty="0"/>
              <a:t> </a:t>
            </a:r>
            <a:r>
              <a:rPr lang="en-IN" sz="2000" dirty="0" err="1"/>
              <a:t>सार्थकता</a:t>
            </a:r>
            <a:r>
              <a:rPr lang="en-IN" sz="2000" dirty="0"/>
              <a:t> </a:t>
            </a:r>
            <a:r>
              <a:rPr lang="en-IN" sz="2000" dirty="0" err="1"/>
              <a:t>का</a:t>
            </a:r>
            <a:r>
              <a:rPr lang="en-IN" sz="2000" dirty="0"/>
              <a:t> </a:t>
            </a:r>
            <a:r>
              <a:rPr lang="en-IN" sz="2000" dirty="0" err="1"/>
              <a:t>बोध</a:t>
            </a:r>
            <a:r>
              <a:rPr lang="en-IN" sz="2000" dirty="0"/>
              <a:t> </a:t>
            </a:r>
            <a:r>
              <a:rPr lang="en-IN" sz="2000" dirty="0" err="1"/>
              <a:t>होता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 </a:t>
            </a:r>
            <a:r>
              <a:rPr lang="en-IN" sz="2000" dirty="0" err="1"/>
              <a:t>इससे</a:t>
            </a:r>
            <a:r>
              <a:rPr lang="en-IN" sz="2000" dirty="0"/>
              <a:t> </a:t>
            </a:r>
            <a:r>
              <a:rPr lang="en-IN" sz="2000" dirty="0" err="1"/>
              <a:t>अधिगम</a:t>
            </a:r>
            <a:r>
              <a:rPr lang="en-IN" sz="2000" dirty="0"/>
              <a:t> </a:t>
            </a:r>
            <a:r>
              <a:rPr lang="en-IN" sz="2000" dirty="0" err="1"/>
              <a:t>अवसरों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सुधार</a:t>
            </a:r>
            <a:r>
              <a:rPr lang="en-IN" sz="2000" dirty="0"/>
              <a:t> </a:t>
            </a:r>
            <a:r>
              <a:rPr lang="en-IN" sz="2000" dirty="0" err="1"/>
              <a:t>के</a:t>
            </a:r>
            <a:r>
              <a:rPr lang="en-IN" sz="2000" dirty="0"/>
              <a:t> </a:t>
            </a:r>
            <a:r>
              <a:rPr lang="en-IN" sz="2000" dirty="0" err="1"/>
              <a:t>लिए</a:t>
            </a:r>
            <a:r>
              <a:rPr lang="en-IN" sz="2000" dirty="0"/>
              <a:t> </a:t>
            </a:r>
            <a:r>
              <a:rPr lang="en-IN" sz="2000" dirty="0" err="1"/>
              <a:t>दिशा</a:t>
            </a:r>
            <a:r>
              <a:rPr lang="en-IN" sz="2000" dirty="0"/>
              <a:t> </a:t>
            </a:r>
            <a:r>
              <a:rPr lang="en-IN" sz="2000" dirty="0" err="1"/>
              <a:t>भी</a:t>
            </a:r>
            <a:r>
              <a:rPr lang="en-IN" sz="2000" dirty="0"/>
              <a:t> </a:t>
            </a:r>
            <a:r>
              <a:rPr lang="en-IN" sz="2000" dirty="0" err="1"/>
              <a:t>मिलती</a:t>
            </a:r>
            <a:r>
              <a:rPr lang="en-IN" sz="2000" dirty="0"/>
              <a:t> </a:t>
            </a:r>
            <a:r>
              <a:rPr lang="en-IN" sz="2000" dirty="0" err="1"/>
              <a:t>है</a:t>
            </a:r>
            <a:r>
              <a:rPr lang="en-IN" sz="2000" dirty="0"/>
              <a:t>।
</a:t>
            </a:r>
            <a:r>
              <a:rPr lang="en-IN" sz="2000" b="1" dirty="0" err="1"/>
              <a:t>इस</a:t>
            </a:r>
            <a:r>
              <a:rPr lang="en-IN" sz="2000" b="1" dirty="0"/>
              <a:t> </a:t>
            </a:r>
            <a:r>
              <a:rPr lang="en-IN" sz="2000" b="1" dirty="0" err="1"/>
              <a:t>प्रकार</a:t>
            </a:r>
            <a:r>
              <a:rPr lang="en-IN" sz="2000" b="1" dirty="0"/>
              <a:t> </a:t>
            </a:r>
            <a:r>
              <a:rPr lang="en-IN" sz="2000" b="1" dirty="0" err="1"/>
              <a:t>पाठ्यचर्या</a:t>
            </a:r>
            <a:r>
              <a:rPr lang="en-IN" sz="2000" b="1" dirty="0"/>
              <a:t> </a:t>
            </a:r>
            <a:r>
              <a:rPr lang="en-IN" sz="2000" b="1" dirty="0" err="1"/>
              <a:t>विकास</a:t>
            </a:r>
            <a:r>
              <a:rPr lang="en-IN" sz="2000" b="1" dirty="0"/>
              <a:t> </a:t>
            </a:r>
            <a:r>
              <a:rPr lang="en-IN" sz="2000" b="1" dirty="0" err="1"/>
              <a:t>की</a:t>
            </a:r>
            <a:r>
              <a:rPr lang="en-IN" sz="2000" b="1" dirty="0"/>
              <a:t> </a:t>
            </a:r>
            <a:r>
              <a:rPr lang="en-IN" sz="2000" b="1" dirty="0" err="1"/>
              <a:t>प्रक्रिया</a:t>
            </a:r>
            <a:r>
              <a:rPr lang="en-IN" sz="2000" b="1" dirty="0"/>
              <a:t> </a:t>
            </a:r>
            <a:r>
              <a:rPr lang="en-IN" sz="2000" b="1" dirty="0" err="1"/>
              <a:t>सम्पूर्ण</a:t>
            </a:r>
            <a:r>
              <a:rPr lang="en-IN" sz="2000" b="1" dirty="0"/>
              <a:t> </a:t>
            </a:r>
            <a:r>
              <a:rPr lang="en-IN" sz="2000" b="1" dirty="0" err="1"/>
              <a:t>पांच</a:t>
            </a:r>
            <a:r>
              <a:rPr lang="en-IN" sz="2000" b="1" dirty="0"/>
              <a:t> </a:t>
            </a:r>
            <a:r>
              <a:rPr lang="en-IN" sz="2000" b="1" dirty="0" err="1"/>
              <a:t>सोपानों</a:t>
            </a:r>
            <a:r>
              <a:rPr lang="en-IN" sz="2000" b="1" dirty="0"/>
              <a:t> </a:t>
            </a:r>
            <a:r>
              <a:rPr lang="en-IN" sz="2000" b="1" dirty="0" err="1"/>
              <a:t>से</a:t>
            </a:r>
            <a:r>
              <a:rPr lang="en-IN" sz="2000" b="1" dirty="0"/>
              <a:t> </a:t>
            </a:r>
            <a:r>
              <a:rPr lang="en-IN" sz="2000" b="1" dirty="0" err="1"/>
              <a:t>हो</a:t>
            </a:r>
            <a:r>
              <a:rPr lang="en-IN" sz="2000" b="1" dirty="0"/>
              <a:t> </a:t>
            </a:r>
            <a:r>
              <a:rPr lang="en-IN" sz="2000" b="1" dirty="0" err="1"/>
              <a:t>कर</a:t>
            </a:r>
            <a:r>
              <a:rPr lang="en-IN" sz="2000" b="1" dirty="0"/>
              <a:t> </a:t>
            </a:r>
            <a:r>
              <a:rPr lang="en-IN" sz="2000" b="1" dirty="0" err="1"/>
              <a:t>गुजरती</a:t>
            </a:r>
            <a:r>
              <a:rPr lang="en-IN" sz="2000" b="1" dirty="0"/>
              <a:t> </a:t>
            </a:r>
            <a:r>
              <a:rPr lang="en-IN" sz="2000" b="1" dirty="0" err="1"/>
              <a:t>है</a:t>
            </a:r>
            <a:r>
              <a:rPr lang="en-IN" sz="2000" b="1" dirty="0"/>
              <a:t>।</a:t>
            </a:r>
            <a:endParaRPr lang="en-US" sz="2000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E964F9D-8868-25F7-CA8B-398E95F22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5598" y="3429000"/>
            <a:ext cx="3016402" cy="3211817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787707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Geetanjali B.Ed college,  Borawar                Radhika Agarwal                     B.Ed 1st year</vt:lpstr>
      <vt:lpstr>पाठ्यचर्या विकास की प्रक्रिया के सोपान (Steps in the process of curriculum development) </vt:lpstr>
      <vt:lpstr>शैक्षिक आवश्यकताओं की पहचान</vt:lpstr>
      <vt:lpstr>2. शैक्षिक उद्देश्यों का निर्धारण</vt:lpstr>
      <vt:lpstr>शिक्षा के उद्देश्यों का वर्गीकरण</vt:lpstr>
      <vt:lpstr>3. विषय वस्तु का चयन एवं संगठन</vt:lpstr>
      <vt:lpstr>विषय वस्तु का संगठन</vt:lpstr>
      <vt:lpstr>4. अधिगम अनुभवों का चयन एवं संगठन</vt:lpstr>
      <vt:lpstr>5. मूल्यांकन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Geetanjali B.Ed college,  Borawar                Radhika Agarwal                     B.Ed 1st year</dc:title>
  <dc:creator>Radhika Agarwal</dc:creator>
  <cp:lastModifiedBy>Radhika Agarwal</cp:lastModifiedBy>
  <cp:revision>3</cp:revision>
  <dcterms:created xsi:type="dcterms:W3CDTF">2023-05-22T02:40:42Z</dcterms:created>
  <dcterms:modified xsi:type="dcterms:W3CDTF">2023-05-23T15:46:12Z</dcterms:modified>
</cp:coreProperties>
</file>