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63" r:id="rId3"/>
    <p:sldId id="264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590800"/>
          </a:xfrm>
        </p:spPr>
        <p:txBody>
          <a:bodyPr>
            <a:normAutofit/>
          </a:bodyPr>
          <a:lstStyle/>
          <a:p>
            <a:r>
              <a:rPr lang="en-US" sz="4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    GEETANJALI B.ED.     </a:t>
            </a:r>
            <a:br>
              <a:rPr lang="en-US" sz="4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en-US" sz="48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          </a:t>
            </a:r>
            <a:r>
              <a:rPr lang="en-US" sz="4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COLLEGE</a:t>
            </a:r>
            <a:b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BORAWAR NAGAUR</a:t>
            </a:r>
            <a:endParaRPr lang="en-US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4429" y="4267200"/>
            <a:ext cx="6092371" cy="148408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NAHIDA AKHTARI ANSARI </a:t>
            </a:r>
            <a:r>
              <a:rPr lang="en-US" dirty="0" err="1"/>
              <a:t>ANSARI</a:t>
            </a:r>
            <a:endParaRPr lang="en-US" dirty="0"/>
          </a:p>
          <a:p>
            <a:pPr>
              <a:buNone/>
            </a:pPr>
            <a:r>
              <a:rPr lang="en-US" dirty="0"/>
              <a:t>            B.ED </a:t>
            </a:r>
            <a:r>
              <a:rPr lang="hi-IN" dirty="0"/>
              <a:t>SECOND</a:t>
            </a:r>
            <a:r>
              <a:rPr lang="en-US" dirty="0"/>
              <a:t> YEAR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2DDC7-4A09-584D-CD00-7235C48D7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25714"/>
            <a:ext cx="8229600" cy="55988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i-IN" sz="4000" dirty="0"/>
              <a:t>   </a:t>
            </a:r>
            <a:r>
              <a:rPr lang="hi-IN" sz="4000" b="1" dirty="0"/>
              <a:t>म</a:t>
            </a:r>
            <a:r>
              <a:rPr lang="en-IN" sz="4000" b="1" dirty="0" err="1"/>
              <a:t>नो</a:t>
            </a:r>
            <a:r>
              <a:rPr lang="en-IN" sz="4000" b="1" dirty="0"/>
              <a:t> </a:t>
            </a:r>
            <a:r>
              <a:rPr lang="en-IN" sz="4000" b="1" dirty="0" err="1"/>
              <a:t>लैंगिक</a:t>
            </a:r>
            <a:r>
              <a:rPr lang="en-IN" sz="4000" b="1" dirty="0"/>
              <a:t> </a:t>
            </a:r>
            <a:r>
              <a:rPr lang="en-IN" sz="4000" b="1" dirty="0" err="1"/>
              <a:t>विकास</a:t>
            </a:r>
            <a:r>
              <a:rPr lang="en-IN" sz="4000" b="1" dirty="0"/>
              <a:t> </a:t>
            </a:r>
            <a:r>
              <a:rPr lang="en-IN" sz="4000" b="1" dirty="0" err="1"/>
              <a:t>सिद्धांत</a:t>
            </a:r>
            <a:endParaRPr lang="hi-IN" sz="4000" b="1" dirty="0"/>
          </a:p>
          <a:p>
            <a:pPr marL="0" indent="0">
              <a:buNone/>
            </a:pPr>
            <a:r>
              <a:rPr lang="hi-IN" sz="4000" b="1" dirty="0"/>
              <a:t> </a:t>
            </a:r>
            <a:r>
              <a:rPr lang="hi-IN" sz="4000" dirty="0"/>
              <a:t>(</a:t>
            </a:r>
            <a:r>
              <a:rPr lang="hi-IN" sz="3600" dirty="0"/>
              <a:t>Psycho Sexual development theory</a:t>
            </a:r>
            <a:r>
              <a:rPr lang="hi-IN" sz="4000" dirty="0"/>
              <a:t>)</a:t>
            </a:r>
          </a:p>
          <a:p>
            <a:pPr marL="0" indent="0">
              <a:buNone/>
            </a:pPr>
            <a:r>
              <a:rPr lang="hi-IN" sz="4000" dirty="0"/>
              <a:t> </a:t>
            </a:r>
            <a:r>
              <a:rPr lang="hi-IN" sz="3200" b="1" dirty="0"/>
              <a:t>प्रवर्तक:- सिगमंड फ्रायड </a:t>
            </a:r>
          </a:p>
          <a:p>
            <a:pPr marL="0" indent="0">
              <a:buNone/>
            </a:pPr>
            <a:r>
              <a:rPr lang="hi-IN" sz="2000" dirty="0"/>
              <a:t> </a:t>
            </a:r>
            <a:r>
              <a:rPr lang="en-IN" sz="2000" dirty="0" err="1"/>
              <a:t>सिगमंड</a:t>
            </a:r>
            <a:r>
              <a:rPr lang="en-IN" sz="2000" dirty="0"/>
              <a:t> </a:t>
            </a:r>
            <a:r>
              <a:rPr lang="en-IN" sz="2000" dirty="0" err="1"/>
              <a:t>फ्रायड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अनुसार</a:t>
            </a:r>
            <a:r>
              <a:rPr lang="en-IN" sz="2000" dirty="0"/>
              <a:t> </a:t>
            </a:r>
            <a:r>
              <a:rPr lang="en-IN" sz="2000" dirty="0" err="1"/>
              <a:t>बालक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विकास</a:t>
            </a:r>
            <a:r>
              <a:rPr lang="en-IN" sz="2000" dirty="0"/>
              <a:t> </a:t>
            </a:r>
            <a:r>
              <a:rPr lang="en-IN" sz="2000" dirty="0" err="1"/>
              <a:t>पर</a:t>
            </a:r>
            <a:r>
              <a:rPr lang="en-IN" sz="2000" dirty="0"/>
              <a:t> </a:t>
            </a:r>
            <a:r>
              <a:rPr lang="en-IN" sz="2000" dirty="0" err="1"/>
              <a:t>उसकी</a:t>
            </a:r>
            <a:r>
              <a:rPr lang="en-IN" sz="2000" dirty="0"/>
              <a:t> </a:t>
            </a:r>
            <a:r>
              <a:rPr lang="en-IN" sz="2000" dirty="0" err="1"/>
              <a:t>कम</a:t>
            </a:r>
            <a:r>
              <a:rPr lang="en-IN" sz="2000" dirty="0"/>
              <a:t> </a:t>
            </a:r>
            <a:r>
              <a:rPr lang="en-IN" sz="2000" dirty="0" err="1"/>
              <a:t>प्रवृत्ति</a:t>
            </a:r>
            <a:r>
              <a:rPr lang="en-IN" sz="2000" dirty="0"/>
              <a:t> </a:t>
            </a:r>
            <a:r>
              <a:rPr lang="en-IN" sz="2000" dirty="0" err="1"/>
              <a:t>का</a:t>
            </a:r>
            <a:r>
              <a:rPr lang="en-IN" sz="2000" dirty="0"/>
              <a:t> </a:t>
            </a:r>
            <a:endParaRPr lang="hi-IN" sz="2000" dirty="0"/>
          </a:p>
          <a:p>
            <a:pPr marL="0" indent="0">
              <a:buNone/>
            </a:pPr>
            <a:r>
              <a:rPr lang="hi-IN" sz="2000" dirty="0"/>
              <a:t> </a:t>
            </a:r>
            <a:r>
              <a:rPr lang="en-IN" sz="2000" dirty="0" err="1"/>
              <a:t>प्रभाव</a:t>
            </a:r>
            <a:r>
              <a:rPr lang="en-IN" sz="2000" dirty="0"/>
              <a:t> </a:t>
            </a:r>
            <a:r>
              <a:rPr lang="en-IN" sz="2000" dirty="0" err="1"/>
              <a:t>पड़ता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</a:t>
            </a:r>
            <a:r>
              <a:rPr lang="en-IN" sz="2000" dirty="0"/>
              <a:t> </a:t>
            </a:r>
            <a:r>
              <a:rPr lang="en-IN" sz="2000" dirty="0" err="1"/>
              <a:t>उनके</a:t>
            </a:r>
            <a:r>
              <a:rPr lang="en-IN" sz="2000" dirty="0"/>
              <a:t> </a:t>
            </a:r>
            <a:r>
              <a:rPr lang="en-IN" sz="2000" dirty="0" err="1"/>
              <a:t>अनुसार</a:t>
            </a:r>
            <a:r>
              <a:rPr lang="en-IN" sz="2000" dirty="0"/>
              <a:t> </a:t>
            </a:r>
            <a:r>
              <a:rPr lang="hi-IN" sz="2000" dirty="0"/>
              <a:t>काम </a:t>
            </a:r>
            <a:r>
              <a:rPr lang="en-IN" sz="2000" dirty="0" err="1"/>
              <a:t>प्रवृत्ति</a:t>
            </a:r>
            <a:r>
              <a:rPr lang="en-IN" sz="2000" dirty="0"/>
              <a:t> </a:t>
            </a:r>
            <a:r>
              <a:rPr lang="en-IN" sz="2000" dirty="0" err="1"/>
              <a:t>जन्म</a:t>
            </a:r>
            <a:r>
              <a:rPr lang="en-IN" sz="2000" dirty="0"/>
              <a:t> </a:t>
            </a:r>
            <a:r>
              <a:rPr lang="en-IN" sz="2000" dirty="0" err="1"/>
              <a:t>से</a:t>
            </a:r>
            <a:r>
              <a:rPr lang="en-IN" sz="2000" dirty="0"/>
              <a:t> </a:t>
            </a:r>
            <a:r>
              <a:rPr lang="en-IN" sz="2000" dirty="0" err="1"/>
              <a:t>पाई</a:t>
            </a:r>
            <a:r>
              <a:rPr lang="en-IN" sz="2000" dirty="0"/>
              <a:t> </a:t>
            </a:r>
            <a:r>
              <a:rPr lang="en-IN" sz="2000" dirty="0" err="1"/>
              <a:t>जाती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en-IN" sz="2000" dirty="0"/>
              <a:t> </a:t>
            </a:r>
            <a:r>
              <a:rPr lang="en-IN" sz="2000" dirty="0" err="1"/>
              <a:t>तथा</a:t>
            </a:r>
            <a:r>
              <a:rPr lang="en-IN" sz="2000" dirty="0"/>
              <a:t> </a:t>
            </a:r>
            <a:r>
              <a:rPr lang="hi-IN" sz="2000" dirty="0"/>
              <a:t> </a:t>
            </a:r>
          </a:p>
          <a:p>
            <a:pPr marL="0" indent="0">
              <a:buNone/>
            </a:pPr>
            <a:r>
              <a:rPr lang="hi-IN" sz="2000" dirty="0"/>
              <a:t> </a:t>
            </a:r>
            <a:r>
              <a:rPr lang="en-IN" sz="2000" dirty="0" err="1"/>
              <a:t>भिन्न-भिन्न</a:t>
            </a:r>
            <a:r>
              <a:rPr lang="en-IN" sz="2000" dirty="0"/>
              <a:t> </a:t>
            </a:r>
            <a:r>
              <a:rPr lang="en-IN" sz="2000" dirty="0" err="1"/>
              <a:t>अवस्था</a:t>
            </a:r>
            <a:r>
              <a:rPr lang="en-IN" sz="2000" dirty="0"/>
              <a:t>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r>
              <a:rPr lang="en-IN" sz="2000" dirty="0" err="1"/>
              <a:t>इसका</a:t>
            </a:r>
            <a:r>
              <a:rPr lang="en-IN" sz="2000" dirty="0"/>
              <a:t> </a:t>
            </a:r>
            <a:r>
              <a:rPr lang="en-IN" sz="2000" dirty="0" err="1"/>
              <a:t>स्वरूप</a:t>
            </a:r>
            <a:r>
              <a:rPr lang="en-IN" sz="2000" dirty="0"/>
              <a:t> </a:t>
            </a:r>
            <a:r>
              <a:rPr lang="en-IN" sz="2000" dirty="0" err="1"/>
              <a:t>भिन्न</a:t>
            </a:r>
            <a:r>
              <a:rPr lang="en-IN" sz="2000" dirty="0"/>
              <a:t> </a:t>
            </a:r>
            <a:r>
              <a:rPr lang="en-IN" sz="2000" dirty="0" err="1"/>
              <a:t>होता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 </a:t>
            </a:r>
          </a:p>
          <a:p>
            <a:pPr marL="0" indent="0">
              <a:buNone/>
            </a:pPr>
            <a:endParaRPr lang="hi-IN" sz="2000" dirty="0"/>
          </a:p>
          <a:p>
            <a:pPr marL="0" indent="0">
              <a:buNone/>
            </a:pPr>
            <a:r>
              <a:rPr lang="hi-IN" sz="2000" dirty="0"/>
              <a:t> प्रत्येक अवस्था में </a:t>
            </a:r>
            <a:r>
              <a:rPr lang="en-IN" sz="2000" dirty="0" err="1"/>
              <a:t>व्यक्ति</a:t>
            </a:r>
            <a:r>
              <a:rPr lang="en-IN" sz="2000" dirty="0"/>
              <a:t> </a:t>
            </a:r>
            <a:r>
              <a:rPr lang="en-IN" sz="2000" dirty="0" err="1"/>
              <a:t>अलग-अलग</a:t>
            </a:r>
            <a:r>
              <a:rPr lang="en-IN" sz="2000" dirty="0"/>
              <a:t> </a:t>
            </a:r>
            <a:r>
              <a:rPr lang="en-IN" sz="2000" dirty="0" err="1"/>
              <a:t>कामुकता</a:t>
            </a:r>
            <a:r>
              <a:rPr lang="hi-IN" sz="2000" dirty="0"/>
              <a:t> </a:t>
            </a:r>
            <a:r>
              <a:rPr lang="en-IN" sz="2000" dirty="0" err="1"/>
              <a:t>क्षेत्र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माध्यम</a:t>
            </a:r>
            <a:r>
              <a:rPr lang="en-IN" sz="2000" dirty="0"/>
              <a:t> </a:t>
            </a:r>
            <a:r>
              <a:rPr lang="en-IN" sz="2000" dirty="0" err="1"/>
              <a:t>से</a:t>
            </a:r>
            <a:r>
              <a:rPr lang="en-IN" sz="2000" dirty="0"/>
              <a:t> </a:t>
            </a:r>
            <a:r>
              <a:rPr lang="en-IN" sz="2000" dirty="0" err="1"/>
              <a:t>लैंगिक</a:t>
            </a:r>
            <a:r>
              <a:rPr lang="hi-IN" sz="2000" dirty="0"/>
              <a:t> </a:t>
            </a:r>
          </a:p>
          <a:p>
            <a:pPr marL="0" indent="0">
              <a:buNone/>
            </a:pPr>
            <a:r>
              <a:rPr lang="hi-IN" sz="2000" dirty="0"/>
              <a:t> </a:t>
            </a:r>
            <a:r>
              <a:rPr lang="en-IN" sz="2000" dirty="0" err="1"/>
              <a:t>संतुष्टि</a:t>
            </a:r>
            <a:r>
              <a:rPr lang="en-IN" sz="2000" dirty="0"/>
              <a:t> </a:t>
            </a:r>
            <a:r>
              <a:rPr lang="en-IN" sz="2000" dirty="0" err="1"/>
              <a:t>प्राप्त</a:t>
            </a:r>
            <a:r>
              <a:rPr lang="en-IN" sz="2000" dirty="0"/>
              <a:t> </a:t>
            </a:r>
            <a:r>
              <a:rPr lang="en-IN" sz="2000" dirty="0" err="1"/>
              <a:t>करता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30631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ED662-4DE4-E34B-865E-902EABCDA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03" y="998794"/>
            <a:ext cx="8229600" cy="5444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i-IN" sz="3200" dirty="0"/>
              <a:t>   </a:t>
            </a:r>
            <a:r>
              <a:rPr lang="en-IN" sz="3200" b="1" dirty="0" err="1"/>
              <a:t>मनो</a:t>
            </a:r>
            <a:r>
              <a:rPr lang="en-IN" sz="3200" b="1" dirty="0"/>
              <a:t> </a:t>
            </a:r>
            <a:r>
              <a:rPr lang="en-IN" sz="3200" b="1" dirty="0" err="1"/>
              <a:t>लैंगिक</a:t>
            </a:r>
            <a:r>
              <a:rPr lang="en-IN" sz="3200" b="1" dirty="0"/>
              <a:t> </a:t>
            </a:r>
            <a:r>
              <a:rPr lang="en-IN" sz="3200" b="1" dirty="0" err="1"/>
              <a:t>विकास</a:t>
            </a:r>
            <a:r>
              <a:rPr lang="en-IN" sz="3200" b="1" dirty="0"/>
              <a:t> </a:t>
            </a:r>
            <a:r>
              <a:rPr lang="en-IN" sz="3200" b="1" dirty="0" err="1"/>
              <a:t>सिद्धांत</a:t>
            </a:r>
            <a:r>
              <a:rPr lang="en-IN" sz="3200" b="1" dirty="0"/>
              <a:t> </a:t>
            </a:r>
            <a:r>
              <a:rPr lang="en-IN" sz="3200" b="1" dirty="0" err="1"/>
              <a:t>की</a:t>
            </a:r>
            <a:r>
              <a:rPr lang="en-IN" sz="3200" b="1" dirty="0"/>
              <a:t> </a:t>
            </a:r>
            <a:r>
              <a:rPr lang="en-IN" sz="3200" b="1" dirty="0" err="1"/>
              <a:t>अवस्थाएं</a:t>
            </a:r>
            <a:endParaRPr lang="hi-IN" sz="3200" b="1" dirty="0"/>
          </a:p>
          <a:p>
            <a:pPr marL="0" indent="0">
              <a:buNone/>
            </a:pPr>
            <a:r>
              <a:rPr lang="hi-IN" sz="2400" b="1" dirty="0"/>
              <a:t>   (Stage of Psychology Sexual development theory)</a:t>
            </a:r>
          </a:p>
          <a:p>
            <a:pPr marL="0" indent="0">
              <a:buNone/>
            </a:pPr>
            <a:r>
              <a:rPr lang="hi-IN" sz="2400" b="1" dirty="0"/>
              <a:t>1. मुखिय अवस्था (Oral Stage) 0-18 माह:-</a:t>
            </a:r>
            <a:r>
              <a:rPr lang="hi-IN" sz="2400" dirty="0"/>
              <a:t> </a:t>
            </a:r>
          </a:p>
          <a:p>
            <a:pPr marL="0" indent="0">
              <a:buNone/>
            </a:pPr>
            <a:r>
              <a:rPr lang="en-IN" sz="2000" dirty="0" err="1"/>
              <a:t>इस</a:t>
            </a:r>
            <a:r>
              <a:rPr lang="en-IN" sz="2000" dirty="0"/>
              <a:t> </a:t>
            </a:r>
            <a:r>
              <a:rPr lang="en-IN" sz="2000" dirty="0" err="1"/>
              <a:t>पहली</a:t>
            </a:r>
            <a:r>
              <a:rPr lang="en-IN" sz="2000" dirty="0"/>
              <a:t> </a:t>
            </a:r>
            <a:r>
              <a:rPr lang="en-IN" sz="2000" dirty="0" err="1"/>
              <a:t>अवस्था</a:t>
            </a:r>
            <a:r>
              <a:rPr lang="en-IN" sz="2000" dirty="0"/>
              <a:t>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r>
              <a:rPr lang="en-IN" sz="2000" dirty="0" err="1"/>
              <a:t>बालक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hi-IN" sz="2000" dirty="0"/>
              <a:t>काम </a:t>
            </a:r>
            <a:r>
              <a:rPr lang="en-IN" sz="2000" dirty="0" err="1"/>
              <a:t>प्रवृत्ति</a:t>
            </a:r>
            <a:r>
              <a:rPr lang="en-IN" sz="2000" dirty="0"/>
              <a:t> </a:t>
            </a:r>
            <a:r>
              <a:rPr lang="hi-IN" sz="2000" dirty="0"/>
              <a:t>मुख के </a:t>
            </a:r>
            <a:r>
              <a:rPr lang="en-IN" sz="2000" dirty="0" err="1"/>
              <a:t>क्षेत्र</a:t>
            </a:r>
            <a:r>
              <a:rPr lang="en-IN" sz="2000" dirty="0"/>
              <a:t>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r>
              <a:rPr lang="en-IN" sz="2000" dirty="0" err="1"/>
              <a:t>केंद्रित</a:t>
            </a:r>
            <a:r>
              <a:rPr lang="en-IN" sz="2000" dirty="0"/>
              <a:t> </a:t>
            </a:r>
            <a:r>
              <a:rPr lang="en-IN" sz="2000" dirty="0" err="1"/>
              <a:t>होती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</a:t>
            </a:r>
            <a:r>
              <a:rPr lang="en-IN" sz="2000" dirty="0"/>
              <a:t> </a:t>
            </a:r>
            <a:r>
              <a:rPr lang="en-IN" sz="2000" dirty="0" err="1"/>
              <a:t>बालक</a:t>
            </a:r>
            <a:r>
              <a:rPr lang="en-IN" sz="2000" dirty="0"/>
              <a:t> </a:t>
            </a:r>
            <a:r>
              <a:rPr lang="hi-IN" sz="2000" dirty="0"/>
              <a:t>चूस</a:t>
            </a:r>
            <a:r>
              <a:rPr lang="en-IN" sz="2000" dirty="0" err="1"/>
              <a:t>कर</a:t>
            </a:r>
            <a:r>
              <a:rPr lang="hi-IN" sz="2000" dirty="0"/>
              <a:t>,</a:t>
            </a:r>
            <a:r>
              <a:rPr lang="en-IN" sz="2000" dirty="0"/>
              <a:t> </a:t>
            </a:r>
            <a:r>
              <a:rPr lang="en-IN" sz="2000" dirty="0" err="1"/>
              <a:t>काटकर</a:t>
            </a:r>
            <a:r>
              <a:rPr lang="hi-IN" sz="2000" dirty="0"/>
              <a:t>,</a:t>
            </a:r>
            <a:r>
              <a:rPr lang="en-IN" sz="2000" dirty="0"/>
              <a:t> </a:t>
            </a:r>
            <a:r>
              <a:rPr lang="en-IN" sz="2000" dirty="0" err="1"/>
              <a:t>चबाकर</a:t>
            </a:r>
            <a:r>
              <a:rPr lang="en-IN" sz="2000" dirty="0"/>
              <a:t> </a:t>
            </a:r>
            <a:r>
              <a:rPr lang="en-IN" sz="2000" dirty="0" err="1"/>
              <a:t>प्रत्येक</a:t>
            </a:r>
            <a:r>
              <a:rPr lang="en-IN" sz="2000" dirty="0"/>
              <a:t> </a:t>
            </a:r>
            <a:r>
              <a:rPr lang="en-IN" sz="2000" dirty="0" err="1"/>
              <a:t>चीज</a:t>
            </a:r>
            <a:r>
              <a:rPr lang="en-IN" sz="2000" dirty="0"/>
              <a:t> </a:t>
            </a:r>
            <a:r>
              <a:rPr lang="en-IN" sz="2000" dirty="0" err="1"/>
              <a:t>मुंह</a:t>
            </a:r>
            <a:r>
              <a:rPr lang="en-IN" sz="2000" dirty="0"/>
              <a:t>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r>
              <a:rPr lang="en-IN" sz="2000" dirty="0" err="1"/>
              <a:t>डालकर</a:t>
            </a:r>
            <a:r>
              <a:rPr lang="en-IN" sz="2000" dirty="0"/>
              <a:t> </a:t>
            </a:r>
            <a:r>
              <a:rPr lang="en-IN" sz="2000" dirty="0" err="1"/>
              <a:t>लैंगिक</a:t>
            </a:r>
            <a:r>
              <a:rPr lang="en-IN" sz="2000" dirty="0"/>
              <a:t> </a:t>
            </a:r>
            <a:r>
              <a:rPr lang="en-IN" sz="2000" dirty="0" err="1"/>
              <a:t>संतुष्टि</a:t>
            </a:r>
            <a:r>
              <a:rPr lang="en-IN" sz="2000" dirty="0"/>
              <a:t> </a:t>
            </a:r>
            <a:r>
              <a:rPr lang="en-IN" sz="2000" dirty="0" err="1"/>
              <a:t>प्राप्त</a:t>
            </a:r>
            <a:r>
              <a:rPr lang="en-IN" sz="2000" dirty="0"/>
              <a:t> </a:t>
            </a:r>
            <a:r>
              <a:rPr lang="en-IN" sz="2000" dirty="0" err="1"/>
              <a:t>करता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</a:t>
            </a:r>
            <a:r>
              <a:rPr lang="en-IN" sz="2000" dirty="0"/>
              <a:t> </a:t>
            </a:r>
            <a:r>
              <a:rPr lang="en-IN" sz="2000" dirty="0" err="1"/>
              <a:t>ऐसा</a:t>
            </a:r>
            <a:r>
              <a:rPr lang="en-IN" sz="2000" dirty="0"/>
              <a:t> </a:t>
            </a:r>
            <a:r>
              <a:rPr lang="en-IN" sz="2000" dirty="0" err="1"/>
              <a:t>होने</a:t>
            </a:r>
            <a:r>
              <a:rPr lang="en-IN" sz="2000" dirty="0"/>
              <a:t> </a:t>
            </a:r>
            <a:r>
              <a:rPr lang="en-IN" sz="2000" dirty="0" err="1"/>
              <a:t>पर</a:t>
            </a:r>
            <a:r>
              <a:rPr lang="en-IN" sz="2000" dirty="0"/>
              <a:t> </a:t>
            </a:r>
            <a:r>
              <a:rPr lang="en-IN" sz="2000" dirty="0" err="1"/>
              <a:t>वयस्क</a:t>
            </a:r>
            <a:r>
              <a:rPr lang="en-IN" sz="2000" dirty="0"/>
              <a:t> </a:t>
            </a:r>
            <a:r>
              <a:rPr lang="en-IN" sz="2000" dirty="0" err="1"/>
              <a:t>अवस्था</a:t>
            </a:r>
            <a:r>
              <a:rPr lang="en-IN" sz="2000" dirty="0"/>
              <a:t>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r>
              <a:rPr lang="en-IN" sz="2000" dirty="0" err="1"/>
              <a:t>दो</a:t>
            </a:r>
            <a:r>
              <a:rPr lang="en-IN" sz="2000" dirty="0"/>
              <a:t> </a:t>
            </a:r>
            <a:r>
              <a:rPr lang="en-IN" sz="2000" dirty="0" err="1"/>
              <a:t>प्रकार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व्यक्तित्व</a:t>
            </a:r>
            <a:r>
              <a:rPr lang="en-IN" sz="2000" dirty="0"/>
              <a:t> </a:t>
            </a:r>
            <a:r>
              <a:rPr lang="en-IN" sz="2000" dirty="0" err="1"/>
              <a:t>विकसित</a:t>
            </a:r>
            <a:r>
              <a:rPr lang="en-IN" sz="2000" dirty="0"/>
              <a:t> </a:t>
            </a:r>
            <a:r>
              <a:rPr lang="en-IN" sz="2000" dirty="0" err="1"/>
              <a:t>होते</a:t>
            </a:r>
            <a:r>
              <a:rPr lang="en-IN" sz="2000" dirty="0"/>
              <a:t> </a:t>
            </a:r>
            <a:r>
              <a:rPr lang="en-IN" sz="2000" dirty="0" err="1"/>
              <a:t>हैं</a:t>
            </a:r>
            <a:r>
              <a:rPr lang="hi-IN" sz="2000" dirty="0"/>
              <a:t>-</a:t>
            </a:r>
          </a:p>
          <a:p>
            <a:pPr marL="0" indent="0">
              <a:buNone/>
            </a:pPr>
            <a:endParaRPr lang="hi-IN" sz="2000" dirty="0"/>
          </a:p>
          <a:p>
            <a:pPr marL="0" indent="0">
              <a:buNone/>
            </a:pPr>
            <a:r>
              <a:rPr lang="hi-IN" sz="2000" b="1" dirty="0"/>
              <a:t> (a) मुखवर्ती </a:t>
            </a:r>
            <a:r>
              <a:rPr lang="en-IN" sz="2000" b="1" dirty="0" err="1"/>
              <a:t>निष्क्रिय</a:t>
            </a:r>
            <a:r>
              <a:rPr lang="en-IN" sz="2000" b="1" dirty="0"/>
              <a:t> </a:t>
            </a:r>
            <a:r>
              <a:rPr lang="en-IN" sz="2000" b="1" dirty="0" err="1"/>
              <a:t>व्यक्तित्व</a:t>
            </a:r>
            <a:r>
              <a:rPr lang="hi-IN" sz="2000" b="1" dirty="0"/>
              <a:t> (Oral passive personality)</a:t>
            </a:r>
          </a:p>
          <a:p>
            <a:pPr marL="0" indent="0">
              <a:buNone/>
            </a:pPr>
            <a:r>
              <a:rPr lang="hi-IN" sz="2000" b="1" dirty="0"/>
              <a:t> (b) मुखवर्ती आक्रमक व्यक्तित्व (Oral aggressive personality)</a:t>
            </a:r>
          </a:p>
          <a:p>
            <a:pPr marL="0" indent="0">
              <a:buNone/>
            </a:pPr>
            <a:endParaRPr lang="hi-IN" sz="2000" dirty="0"/>
          </a:p>
          <a:p>
            <a:pPr marL="0" indent="0">
              <a:buNone/>
            </a:pPr>
            <a:r>
              <a:rPr lang="hi-IN" sz="2000" b="1" dirty="0"/>
              <a:t>स्थिरीकरण : </a:t>
            </a:r>
            <a:r>
              <a:rPr lang="hi-IN" sz="2000" dirty="0"/>
              <a:t>व्यक्ति </a:t>
            </a:r>
            <a:r>
              <a:rPr lang="en-IN" sz="2000" dirty="0" err="1"/>
              <a:t>वयस्क</a:t>
            </a:r>
            <a:r>
              <a:rPr lang="en-IN" sz="2000" dirty="0"/>
              <a:t> </a:t>
            </a:r>
            <a:r>
              <a:rPr lang="en-IN" sz="2000" dirty="0" err="1"/>
              <a:t>अवस्था</a:t>
            </a:r>
            <a:r>
              <a:rPr lang="en-IN" sz="2000" dirty="0"/>
              <a:t> </a:t>
            </a:r>
            <a:r>
              <a:rPr lang="en-IN" sz="2000" dirty="0" err="1"/>
              <a:t>मैं</a:t>
            </a:r>
            <a:r>
              <a:rPr lang="en-IN" sz="2000" dirty="0"/>
              <a:t> </a:t>
            </a:r>
            <a:r>
              <a:rPr lang="en-IN" sz="2000" dirty="0" err="1"/>
              <a:t>धूम्रपान</a:t>
            </a:r>
            <a:r>
              <a:rPr lang="en-IN" sz="2000" dirty="0"/>
              <a:t> </a:t>
            </a:r>
            <a:r>
              <a:rPr lang="en-IN" sz="2000" dirty="0" err="1"/>
              <a:t>करता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en-IN" sz="2000" dirty="0"/>
              <a:t> </a:t>
            </a:r>
            <a:r>
              <a:rPr lang="en-IN" sz="2000" dirty="0" err="1"/>
              <a:t>चिंगम</a:t>
            </a:r>
            <a:r>
              <a:rPr lang="en-IN" sz="2000" dirty="0"/>
              <a:t> </a:t>
            </a:r>
            <a:r>
              <a:rPr lang="hi-IN" sz="2000" dirty="0"/>
              <a:t>चबाता </a:t>
            </a:r>
            <a:r>
              <a:rPr lang="en-IN" sz="2000" dirty="0" err="1"/>
              <a:t>हैं</a:t>
            </a:r>
            <a:r>
              <a:rPr lang="hi-IN" sz="2000" dirty="0"/>
              <a:t>।</a:t>
            </a:r>
            <a:r>
              <a:rPr lang="en-IN" sz="2000" dirty="0"/>
              <a:t> </a:t>
            </a:r>
            <a:r>
              <a:rPr lang="en-IN" sz="2000" dirty="0" err="1"/>
              <a:t>लगातार</a:t>
            </a:r>
            <a:r>
              <a:rPr lang="en-IN" sz="2000" dirty="0"/>
              <a:t> </a:t>
            </a:r>
            <a:r>
              <a:rPr lang="en-IN" sz="2000" dirty="0" err="1"/>
              <a:t>कुछ</a:t>
            </a:r>
            <a:r>
              <a:rPr lang="en-IN" sz="2000" dirty="0"/>
              <a:t> </a:t>
            </a:r>
            <a:r>
              <a:rPr lang="en-IN" sz="2000" dirty="0" err="1"/>
              <a:t>ना</a:t>
            </a:r>
            <a:r>
              <a:rPr lang="en-IN" sz="2000" dirty="0"/>
              <a:t> </a:t>
            </a:r>
            <a:r>
              <a:rPr lang="en-IN" sz="2000" dirty="0" err="1"/>
              <a:t>कुछ</a:t>
            </a:r>
            <a:r>
              <a:rPr lang="en-IN" sz="2000" dirty="0"/>
              <a:t> </a:t>
            </a:r>
            <a:r>
              <a:rPr lang="en-IN" sz="2000" dirty="0" err="1"/>
              <a:t>खाता</a:t>
            </a:r>
            <a:r>
              <a:rPr lang="en-IN" sz="2000" dirty="0"/>
              <a:t> </a:t>
            </a:r>
            <a:r>
              <a:rPr lang="en-IN" sz="2000" dirty="0" err="1"/>
              <a:t>रहता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 (over eating) </a:t>
            </a:r>
          </a:p>
          <a:p>
            <a:pPr marL="0" indent="0">
              <a:buNone/>
            </a:pPr>
            <a:r>
              <a:rPr lang="hi-IN" sz="2000" b="1" dirty="0"/>
              <a:t>प्रशिक्षण</a:t>
            </a:r>
            <a:r>
              <a:rPr lang="hi-IN" sz="2000" dirty="0"/>
              <a:t>:- स्तन पान छुड़ाना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64698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3D88B-4209-4ADB-25A9-F5521DE7D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286" y="1016000"/>
            <a:ext cx="8396515" cy="5308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i-IN" sz="2400" dirty="0"/>
          </a:p>
          <a:p>
            <a:pPr marL="0" indent="0">
              <a:buNone/>
            </a:pPr>
            <a:r>
              <a:rPr lang="hi-IN" sz="2400" b="1" dirty="0"/>
              <a:t>2. गुदीय </a:t>
            </a:r>
            <a:r>
              <a:rPr lang="en-IN" sz="2400" b="1" dirty="0" err="1"/>
              <a:t>अवस्था</a:t>
            </a:r>
            <a:r>
              <a:rPr lang="hi-IN" sz="2400" b="1" dirty="0"/>
              <a:t> (Anul stage) 18 माह-3 वर्ष :-</a:t>
            </a:r>
            <a:r>
              <a:rPr lang="hi-IN" sz="2400" dirty="0"/>
              <a:t> </a:t>
            </a:r>
            <a:r>
              <a:rPr lang="en-IN" sz="2000" dirty="0"/>
              <a:t>इस </a:t>
            </a:r>
            <a:r>
              <a:rPr lang="en-IN" sz="2000" dirty="0" err="1"/>
              <a:t>अवस्था</a:t>
            </a:r>
            <a:r>
              <a:rPr lang="en-IN" sz="2000" dirty="0"/>
              <a:t> </a:t>
            </a:r>
            <a:r>
              <a:rPr lang="en-IN" sz="2000" dirty="0" err="1"/>
              <a:t>मैं</a:t>
            </a:r>
            <a:r>
              <a:rPr lang="en-IN" sz="2000" dirty="0"/>
              <a:t> </a:t>
            </a:r>
            <a:r>
              <a:rPr lang="en-IN" sz="2000" dirty="0" err="1"/>
              <a:t>काम</a:t>
            </a:r>
            <a:r>
              <a:rPr lang="en-IN" sz="2000" dirty="0"/>
              <a:t> </a:t>
            </a:r>
            <a:r>
              <a:rPr lang="en-IN" sz="2000" dirty="0" err="1"/>
              <a:t>प्रवृत्ति</a:t>
            </a:r>
            <a:r>
              <a:rPr lang="en-IN" sz="2000" dirty="0"/>
              <a:t> </a:t>
            </a:r>
            <a:r>
              <a:rPr lang="en-IN" sz="2000" dirty="0" err="1"/>
              <a:t>गुदा</a:t>
            </a:r>
            <a:r>
              <a:rPr lang="en-IN" sz="2000" dirty="0"/>
              <a:t> </a:t>
            </a:r>
            <a:r>
              <a:rPr lang="en-IN" sz="2000" dirty="0" err="1"/>
              <a:t>क्षेत्र</a:t>
            </a:r>
            <a:r>
              <a:rPr lang="en-IN" sz="2000" dirty="0"/>
              <a:t>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r>
              <a:rPr lang="en-IN" sz="2000" dirty="0" err="1"/>
              <a:t>केंद्रित</a:t>
            </a:r>
            <a:r>
              <a:rPr lang="en-IN" sz="2000" dirty="0"/>
              <a:t> </a:t>
            </a:r>
            <a:r>
              <a:rPr lang="en-IN" sz="2000" dirty="0" err="1"/>
              <a:t>होती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 </a:t>
            </a:r>
            <a:r>
              <a:rPr lang="en-IN" sz="2000" dirty="0" err="1"/>
              <a:t>जो</a:t>
            </a:r>
            <a:r>
              <a:rPr lang="en-IN" sz="2000" dirty="0"/>
              <a:t> </a:t>
            </a:r>
            <a:r>
              <a:rPr lang="en-IN" sz="2000" dirty="0" err="1"/>
              <a:t>कि</a:t>
            </a:r>
            <a:r>
              <a:rPr lang="en-IN" sz="2000" dirty="0"/>
              <a:t> </a:t>
            </a:r>
            <a:r>
              <a:rPr lang="en-IN" sz="2000" dirty="0" err="1"/>
              <a:t>शरीर</a:t>
            </a:r>
            <a:r>
              <a:rPr lang="en-IN" sz="2000" dirty="0"/>
              <a:t> </a:t>
            </a:r>
            <a:r>
              <a:rPr lang="en-IN" sz="2000" dirty="0" err="1"/>
              <a:t>से</a:t>
            </a:r>
            <a:r>
              <a:rPr lang="en-IN" sz="2000" dirty="0"/>
              <a:t> </a:t>
            </a:r>
            <a:r>
              <a:rPr lang="en-IN" sz="2000" dirty="0" err="1"/>
              <a:t>अपशिष्ट</a:t>
            </a:r>
            <a:r>
              <a:rPr lang="en-IN" sz="2000" dirty="0"/>
              <a:t> </a:t>
            </a:r>
            <a:r>
              <a:rPr lang="en-IN" sz="2000" dirty="0" err="1"/>
              <a:t>पदार्थ</a:t>
            </a:r>
            <a:r>
              <a:rPr lang="en-IN" sz="2000" dirty="0"/>
              <a:t> </a:t>
            </a:r>
            <a:r>
              <a:rPr lang="en-IN" sz="2000" dirty="0" err="1"/>
              <a:t>निकलने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लिए</a:t>
            </a:r>
            <a:r>
              <a:rPr lang="en-IN" sz="2000" dirty="0"/>
              <a:t> </a:t>
            </a:r>
            <a:r>
              <a:rPr lang="en-IN" sz="2000" dirty="0" err="1"/>
              <a:t>मुख्य</a:t>
            </a:r>
            <a:r>
              <a:rPr lang="en-IN" sz="2000" dirty="0"/>
              <a:t> </a:t>
            </a:r>
            <a:r>
              <a:rPr lang="hi-IN" sz="2000" dirty="0"/>
              <a:t>अंग होती </a:t>
            </a:r>
            <a:r>
              <a:rPr lang="en-IN" sz="2000" dirty="0" err="1"/>
              <a:t>है</a:t>
            </a:r>
            <a:r>
              <a:rPr lang="hi-IN" sz="2000" dirty="0"/>
              <a:t>।</a:t>
            </a:r>
          </a:p>
          <a:p>
            <a:pPr marL="0" indent="0">
              <a:buNone/>
            </a:pPr>
            <a:r>
              <a:rPr lang="hi-IN" sz="2000" dirty="0"/>
              <a:t> </a:t>
            </a:r>
          </a:p>
          <a:p>
            <a:pPr marL="0" indent="0">
              <a:buNone/>
            </a:pPr>
            <a:r>
              <a:rPr lang="hi-IN" sz="2000" dirty="0"/>
              <a:t>  </a:t>
            </a:r>
            <a:r>
              <a:rPr lang="en-IN" sz="2000" dirty="0"/>
              <a:t>इस </a:t>
            </a:r>
            <a:r>
              <a:rPr lang="en-IN" sz="2000" dirty="0" err="1"/>
              <a:t>अवस्था</a:t>
            </a:r>
            <a:r>
              <a:rPr lang="en-IN" sz="2000" dirty="0"/>
              <a:t>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r>
              <a:rPr lang="en-IN" sz="2000" dirty="0" err="1"/>
              <a:t>बालक</a:t>
            </a:r>
            <a:r>
              <a:rPr lang="en-IN" sz="2000" dirty="0"/>
              <a:t> </a:t>
            </a:r>
            <a:r>
              <a:rPr lang="en-IN" sz="2000" dirty="0" err="1"/>
              <a:t>मल</a:t>
            </a:r>
            <a:r>
              <a:rPr lang="en-IN" sz="2000" dirty="0"/>
              <a:t> </a:t>
            </a:r>
            <a:r>
              <a:rPr lang="en-IN" sz="2000" dirty="0" err="1"/>
              <a:t>मूत्र</a:t>
            </a:r>
            <a:r>
              <a:rPr lang="en-IN" sz="2000" dirty="0"/>
              <a:t> </a:t>
            </a:r>
            <a:r>
              <a:rPr lang="en-IN" sz="2000" dirty="0" err="1"/>
              <a:t>संबंधी</a:t>
            </a:r>
            <a:r>
              <a:rPr lang="en-IN" sz="2000" dirty="0"/>
              <a:t> </a:t>
            </a:r>
            <a:r>
              <a:rPr lang="en-IN" sz="2000" dirty="0" err="1"/>
              <a:t>क्रि</a:t>
            </a:r>
            <a:r>
              <a:rPr lang="hi-IN" sz="2000" dirty="0"/>
              <a:t>याओ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r>
              <a:rPr lang="en-IN" sz="2000" dirty="0" err="1"/>
              <a:t>आनंद</a:t>
            </a:r>
            <a:r>
              <a:rPr lang="en-IN" sz="2000" dirty="0"/>
              <a:t> </a:t>
            </a:r>
            <a:r>
              <a:rPr lang="en-IN" sz="2000" dirty="0" err="1"/>
              <a:t>लेता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</a:t>
            </a:r>
          </a:p>
          <a:p>
            <a:pPr marL="0" indent="0">
              <a:buNone/>
            </a:pPr>
            <a:r>
              <a:rPr lang="hi-IN" sz="2000" dirty="0"/>
              <a:t>  </a:t>
            </a:r>
            <a:r>
              <a:rPr lang="en-IN" sz="2000" dirty="0"/>
              <a:t>इस </a:t>
            </a:r>
            <a:r>
              <a:rPr lang="en-IN" sz="2000" dirty="0" err="1"/>
              <a:t>अवस्था</a:t>
            </a:r>
            <a:r>
              <a:rPr lang="en-IN" sz="2000" dirty="0"/>
              <a:t> </a:t>
            </a:r>
            <a:r>
              <a:rPr lang="en-IN" sz="2000" dirty="0" err="1"/>
              <a:t>मैं</a:t>
            </a:r>
            <a:r>
              <a:rPr lang="en-IN" sz="2000" dirty="0"/>
              <a:t> </a:t>
            </a:r>
            <a:r>
              <a:rPr lang="en-IN" sz="2000" dirty="0" err="1"/>
              <a:t>बालक</a:t>
            </a:r>
            <a:r>
              <a:rPr lang="en-IN" sz="2000" dirty="0"/>
              <a:t> </a:t>
            </a:r>
            <a:r>
              <a:rPr lang="en-IN" sz="2000" dirty="0" err="1"/>
              <a:t>को</a:t>
            </a:r>
            <a:r>
              <a:rPr lang="en-IN" sz="2000" dirty="0"/>
              <a:t> </a:t>
            </a:r>
            <a:r>
              <a:rPr lang="en-IN" sz="2000" dirty="0" err="1"/>
              <a:t>मलमूत्र</a:t>
            </a:r>
            <a:r>
              <a:rPr lang="en-IN" sz="2000" dirty="0"/>
              <a:t> </a:t>
            </a:r>
            <a:r>
              <a:rPr lang="en-IN" sz="2000" dirty="0" err="1"/>
              <a:t>विसर्जन</a:t>
            </a:r>
            <a:r>
              <a:rPr lang="hi-IN" sz="2000" dirty="0"/>
              <a:t> (Toilet training) </a:t>
            </a:r>
            <a:r>
              <a:rPr lang="en-IN" sz="2000" dirty="0" err="1"/>
              <a:t>का</a:t>
            </a:r>
            <a:r>
              <a:rPr lang="en-IN" sz="2000" dirty="0"/>
              <a:t> </a:t>
            </a:r>
            <a:r>
              <a:rPr lang="en-IN" sz="2000" dirty="0" err="1"/>
              <a:t>प्रशिक्षण</a:t>
            </a:r>
            <a:r>
              <a:rPr lang="en-IN" sz="2000" dirty="0"/>
              <a:t> </a:t>
            </a:r>
            <a:r>
              <a:rPr lang="en-IN" sz="2000" dirty="0" err="1"/>
              <a:t>दिया</a:t>
            </a:r>
            <a:r>
              <a:rPr lang="en-IN" sz="2000" dirty="0"/>
              <a:t> </a:t>
            </a:r>
            <a:r>
              <a:rPr lang="hi-IN" sz="2000" dirty="0"/>
              <a:t> </a:t>
            </a:r>
          </a:p>
          <a:p>
            <a:pPr marL="0" indent="0">
              <a:buNone/>
            </a:pPr>
            <a:r>
              <a:rPr lang="hi-IN" sz="2000" dirty="0"/>
              <a:t>  </a:t>
            </a:r>
            <a:r>
              <a:rPr lang="en-IN" sz="2000" dirty="0" err="1"/>
              <a:t>जाता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</a:t>
            </a:r>
          </a:p>
          <a:p>
            <a:pPr marL="0" indent="0">
              <a:buNone/>
            </a:pPr>
            <a:endParaRPr lang="hi-IN" sz="2000" dirty="0"/>
          </a:p>
          <a:p>
            <a:pPr marL="0" indent="0">
              <a:buNone/>
            </a:pPr>
            <a:r>
              <a:rPr lang="hi-IN" sz="2000" dirty="0"/>
              <a:t> </a:t>
            </a:r>
            <a:r>
              <a:rPr lang="en-IN" sz="2400" b="1" dirty="0" err="1"/>
              <a:t>स्थिरीकरण</a:t>
            </a:r>
            <a:r>
              <a:rPr lang="hi-IN" sz="2000" dirty="0"/>
              <a:t>:- </a:t>
            </a:r>
            <a:r>
              <a:rPr lang="en-IN" sz="2000" dirty="0"/>
              <a:t>इस </a:t>
            </a:r>
            <a:r>
              <a:rPr lang="en-IN" sz="2000" dirty="0" err="1"/>
              <a:t>अवस्था</a:t>
            </a:r>
            <a:r>
              <a:rPr lang="en-IN" sz="2000" dirty="0"/>
              <a:t> </a:t>
            </a:r>
            <a:r>
              <a:rPr lang="en-IN" sz="2000" dirty="0" err="1"/>
              <a:t>मैं</a:t>
            </a:r>
            <a:r>
              <a:rPr lang="hi-IN" sz="2000" dirty="0"/>
              <a:t> </a:t>
            </a:r>
            <a:r>
              <a:rPr lang="en-IN" sz="2000" dirty="0" err="1"/>
              <a:t>लैंगिक</a:t>
            </a:r>
            <a:r>
              <a:rPr lang="en-IN" sz="2000" dirty="0"/>
              <a:t> </a:t>
            </a:r>
            <a:r>
              <a:rPr lang="en-IN" sz="2000" dirty="0" err="1"/>
              <a:t>संतुष्टि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कम</a:t>
            </a:r>
            <a:r>
              <a:rPr lang="en-IN" sz="2000" dirty="0"/>
              <a:t> </a:t>
            </a:r>
            <a:r>
              <a:rPr lang="en-IN" sz="2000" dirty="0" err="1"/>
              <a:t>या</a:t>
            </a:r>
            <a:r>
              <a:rPr lang="en-IN" sz="2000" dirty="0"/>
              <a:t> </a:t>
            </a:r>
            <a:r>
              <a:rPr lang="en-IN" sz="2000" dirty="0" err="1"/>
              <a:t>अधिक</a:t>
            </a:r>
            <a:r>
              <a:rPr lang="en-IN" sz="2000" dirty="0"/>
              <a:t> </a:t>
            </a:r>
            <a:r>
              <a:rPr lang="en-IN" sz="2000" dirty="0" err="1"/>
              <a:t>होने</a:t>
            </a:r>
            <a:r>
              <a:rPr lang="en-IN" sz="2000" dirty="0"/>
              <a:t> </a:t>
            </a:r>
            <a:r>
              <a:rPr lang="en-IN" sz="2000" dirty="0" err="1"/>
              <a:t>पर</a:t>
            </a:r>
            <a:r>
              <a:rPr lang="en-IN" sz="2000" dirty="0"/>
              <a:t> </a:t>
            </a:r>
            <a:r>
              <a:rPr lang="en-IN" sz="2000" dirty="0" err="1"/>
              <a:t>व्यक्ति</a:t>
            </a:r>
            <a:r>
              <a:rPr lang="en-IN" sz="2000" dirty="0"/>
              <a:t> </a:t>
            </a:r>
            <a:endParaRPr lang="hi-IN" sz="2000" dirty="0"/>
          </a:p>
          <a:p>
            <a:pPr marL="0" indent="0">
              <a:buNone/>
            </a:pPr>
            <a:r>
              <a:rPr lang="hi-IN" sz="2000" dirty="0"/>
              <a:t> </a:t>
            </a:r>
            <a:r>
              <a:rPr lang="en-IN" sz="2000" dirty="0" err="1"/>
              <a:t>का</a:t>
            </a:r>
            <a:r>
              <a:rPr lang="en-IN" sz="2000" dirty="0"/>
              <a:t> </a:t>
            </a:r>
            <a:r>
              <a:rPr lang="en-IN" sz="2000" dirty="0" err="1"/>
              <a:t>व्यवहार</a:t>
            </a:r>
            <a:r>
              <a:rPr lang="en-IN" sz="2000" dirty="0"/>
              <a:t> </a:t>
            </a:r>
            <a:r>
              <a:rPr lang="hi-IN" sz="2000" dirty="0"/>
              <a:t>अव्यवस्थित </a:t>
            </a:r>
            <a:r>
              <a:rPr lang="en-IN" sz="2000" dirty="0" err="1"/>
              <a:t>या</a:t>
            </a:r>
            <a:r>
              <a:rPr lang="en-IN" sz="2000" dirty="0"/>
              <a:t> </a:t>
            </a:r>
            <a:r>
              <a:rPr lang="en-IN" sz="2000" dirty="0" err="1"/>
              <a:t>अति</a:t>
            </a:r>
            <a:r>
              <a:rPr lang="en-IN" sz="2000" dirty="0"/>
              <a:t> </a:t>
            </a:r>
            <a:r>
              <a:rPr lang="hi-IN" sz="2000" dirty="0"/>
              <a:t>व्यवस्थित </a:t>
            </a:r>
            <a:r>
              <a:rPr lang="en-IN" sz="2000" dirty="0" err="1"/>
              <a:t>हो</a:t>
            </a:r>
            <a:r>
              <a:rPr lang="en-IN" sz="2000" dirty="0"/>
              <a:t> </a:t>
            </a:r>
            <a:r>
              <a:rPr lang="en-IN" sz="2000" dirty="0" err="1"/>
              <a:t>जाता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en-IN" sz="2000" dirty="0"/>
              <a:t> </a:t>
            </a:r>
            <a:r>
              <a:rPr lang="en-IN" sz="2000" dirty="0" err="1"/>
              <a:t>वह</a:t>
            </a:r>
            <a:r>
              <a:rPr lang="en-IN" sz="2000" dirty="0"/>
              <a:t> </a:t>
            </a:r>
            <a:r>
              <a:rPr lang="en-IN" sz="2000" dirty="0" err="1"/>
              <a:t>जिद्दी</a:t>
            </a:r>
            <a:r>
              <a:rPr lang="en-IN" sz="2000" dirty="0"/>
              <a:t> </a:t>
            </a:r>
            <a:r>
              <a:rPr lang="en-IN" sz="2000" dirty="0" err="1"/>
              <a:t>आक्रामक</a:t>
            </a:r>
            <a:r>
              <a:rPr lang="en-IN" sz="2000" dirty="0"/>
              <a:t>  </a:t>
            </a:r>
            <a:r>
              <a:rPr lang="hi-IN" sz="2000" dirty="0"/>
              <a:t>व </a:t>
            </a:r>
          </a:p>
          <a:p>
            <a:pPr marL="0" indent="0">
              <a:buNone/>
            </a:pPr>
            <a:r>
              <a:rPr lang="hi-IN" sz="2000" dirty="0"/>
              <a:t> धारणा</a:t>
            </a:r>
            <a:r>
              <a:rPr lang="en-IN" sz="2000" dirty="0" err="1"/>
              <a:t>त्मक</a:t>
            </a:r>
            <a:r>
              <a:rPr lang="en-IN" sz="2000" dirty="0"/>
              <a:t> </a:t>
            </a:r>
            <a:r>
              <a:rPr lang="en-IN" sz="2000" dirty="0" err="1"/>
              <a:t>बन</a:t>
            </a:r>
            <a:r>
              <a:rPr lang="en-IN" sz="2000" dirty="0"/>
              <a:t> </a:t>
            </a:r>
            <a:r>
              <a:rPr lang="en-IN" sz="2000" dirty="0" err="1"/>
              <a:t>जाता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endParaRPr lang="hi-IN" sz="2000" dirty="0"/>
          </a:p>
        </p:txBody>
      </p:sp>
    </p:spTree>
    <p:extLst>
      <p:ext uri="{BB962C8B-B14F-4D97-AF65-F5344CB8AC3E}">
        <p14:creationId xmlns:p14="http://schemas.microsoft.com/office/powerpoint/2010/main" val="1900284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AC69C-99A2-DDFA-A1FE-D24048BCC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89000"/>
            <a:ext cx="8229600" cy="5435600"/>
          </a:xfrm>
        </p:spPr>
        <p:txBody>
          <a:bodyPr/>
          <a:lstStyle/>
          <a:p>
            <a:pPr marL="0" indent="0">
              <a:buNone/>
            </a:pPr>
            <a:endParaRPr lang="hi-IN" dirty="0"/>
          </a:p>
          <a:p>
            <a:pPr marL="0" indent="0">
              <a:buNone/>
            </a:pPr>
            <a:r>
              <a:rPr lang="hi-IN" sz="2400" b="1" dirty="0"/>
              <a:t>3. </a:t>
            </a:r>
            <a:r>
              <a:rPr lang="en-IN" sz="2400" b="1" dirty="0" err="1"/>
              <a:t>लैंगिक</a:t>
            </a:r>
            <a:r>
              <a:rPr lang="en-IN" sz="2400" b="1" dirty="0"/>
              <a:t> </a:t>
            </a:r>
            <a:r>
              <a:rPr lang="en-IN" sz="2400" b="1" dirty="0" err="1"/>
              <a:t>अवस्था</a:t>
            </a:r>
            <a:r>
              <a:rPr lang="hi-IN" sz="2400" b="1" dirty="0"/>
              <a:t> (Phallic Stage) 3-5 वर्ष –</a:t>
            </a:r>
            <a:r>
              <a:rPr lang="hi-IN" sz="2400" dirty="0"/>
              <a:t> </a:t>
            </a:r>
          </a:p>
          <a:p>
            <a:pPr marL="0" indent="0">
              <a:buNone/>
            </a:pPr>
            <a:r>
              <a:rPr lang="hi-IN" sz="2400" dirty="0"/>
              <a:t>   </a:t>
            </a:r>
            <a:r>
              <a:rPr lang="en-IN" sz="2000" dirty="0" err="1"/>
              <a:t>इस</a:t>
            </a:r>
            <a:r>
              <a:rPr lang="en-IN" sz="2000" dirty="0"/>
              <a:t> </a:t>
            </a:r>
            <a:r>
              <a:rPr lang="en-IN" sz="2000" dirty="0" err="1"/>
              <a:t>अवस्था</a:t>
            </a:r>
            <a:r>
              <a:rPr lang="en-IN" sz="2000" dirty="0"/>
              <a:t> </a:t>
            </a:r>
            <a:r>
              <a:rPr lang="en-IN" sz="2000" dirty="0" err="1"/>
              <a:t>मैं</a:t>
            </a:r>
            <a:r>
              <a:rPr lang="en-IN" sz="2000" dirty="0"/>
              <a:t> </a:t>
            </a:r>
            <a:r>
              <a:rPr lang="en-IN" sz="2000" dirty="0" err="1"/>
              <a:t>बालक</a:t>
            </a:r>
            <a:r>
              <a:rPr lang="en-IN" sz="2000" dirty="0"/>
              <a:t> </a:t>
            </a:r>
            <a:r>
              <a:rPr lang="en-IN" sz="2000" dirty="0" err="1"/>
              <a:t>का</a:t>
            </a:r>
            <a:r>
              <a:rPr lang="hi-IN" sz="2000" dirty="0"/>
              <a:t> </a:t>
            </a:r>
            <a:r>
              <a:rPr lang="en-IN" sz="2000" dirty="0" err="1"/>
              <a:t>ध्यान</a:t>
            </a:r>
            <a:r>
              <a:rPr lang="en-IN" sz="2000" dirty="0"/>
              <a:t> </a:t>
            </a:r>
            <a:r>
              <a:rPr lang="en-IN" sz="2000" dirty="0" err="1"/>
              <a:t>जननांग</a:t>
            </a:r>
            <a:r>
              <a:rPr lang="hi-IN" sz="2000" dirty="0"/>
              <a:t> (Sexual organs) </a:t>
            </a:r>
            <a:r>
              <a:rPr lang="en-IN" sz="2000" dirty="0" err="1"/>
              <a:t>की</a:t>
            </a:r>
            <a:r>
              <a:rPr lang="en-IN" sz="2000" dirty="0"/>
              <a:t> </a:t>
            </a:r>
            <a:r>
              <a:rPr lang="en-IN" sz="2000" dirty="0" err="1"/>
              <a:t>तरफ</a:t>
            </a:r>
            <a:r>
              <a:rPr lang="en-IN" sz="2000" dirty="0"/>
              <a:t> </a:t>
            </a:r>
            <a:r>
              <a:rPr lang="en-IN" sz="2000" dirty="0" err="1"/>
              <a:t>जाता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</a:t>
            </a:r>
            <a:r>
              <a:rPr lang="en-IN" sz="2000" dirty="0"/>
              <a:t> </a:t>
            </a:r>
            <a:endParaRPr lang="hi-IN" sz="2000" dirty="0"/>
          </a:p>
          <a:p>
            <a:pPr marL="0" indent="0">
              <a:buNone/>
            </a:pPr>
            <a:r>
              <a:rPr lang="hi-IN" sz="2000" dirty="0"/>
              <a:t>   काम</a:t>
            </a:r>
            <a:r>
              <a:rPr lang="en-IN" sz="2000" dirty="0"/>
              <a:t> </a:t>
            </a:r>
            <a:r>
              <a:rPr lang="en-IN" sz="2000" dirty="0" err="1"/>
              <a:t>प्रवृत्ति</a:t>
            </a:r>
            <a:r>
              <a:rPr lang="en-IN" sz="2000" dirty="0"/>
              <a:t> </a:t>
            </a:r>
            <a:r>
              <a:rPr lang="en-IN" sz="2000" dirty="0" err="1"/>
              <a:t>लैंगिक</a:t>
            </a:r>
            <a:r>
              <a:rPr lang="en-IN" sz="2000" dirty="0"/>
              <a:t> </a:t>
            </a:r>
            <a:r>
              <a:rPr lang="en-IN" sz="2000" dirty="0" err="1"/>
              <a:t>क्षेत्र</a:t>
            </a:r>
            <a:r>
              <a:rPr lang="en-IN" sz="2000" dirty="0"/>
              <a:t>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r>
              <a:rPr lang="en-IN" sz="2000" dirty="0" err="1"/>
              <a:t>विद्यमान</a:t>
            </a:r>
            <a:r>
              <a:rPr lang="en-IN" sz="2000" dirty="0"/>
              <a:t> </a:t>
            </a:r>
            <a:r>
              <a:rPr lang="en-IN" sz="2000" dirty="0" err="1"/>
              <a:t>रहती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 </a:t>
            </a:r>
            <a:r>
              <a:rPr lang="en-IN" sz="2000" dirty="0" err="1"/>
              <a:t>इस</a:t>
            </a:r>
            <a:r>
              <a:rPr lang="en-IN" sz="2000" dirty="0"/>
              <a:t> </a:t>
            </a:r>
            <a:r>
              <a:rPr lang="en-IN" sz="2000" dirty="0" err="1"/>
              <a:t>अवस्था</a:t>
            </a:r>
            <a:r>
              <a:rPr lang="en-IN" sz="2000" dirty="0"/>
              <a:t> </a:t>
            </a:r>
            <a:r>
              <a:rPr lang="en-IN" sz="2000" dirty="0" err="1"/>
              <a:t>मैं</a:t>
            </a:r>
            <a:r>
              <a:rPr lang="en-IN" sz="2000" dirty="0"/>
              <a:t> </a:t>
            </a:r>
            <a:r>
              <a:rPr lang="en-IN" sz="2000" dirty="0" err="1"/>
              <a:t>लड़कों</a:t>
            </a:r>
            <a:r>
              <a:rPr lang="en-IN" sz="2000" dirty="0"/>
              <a:t>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endParaRPr lang="hi-IN" sz="2000" dirty="0"/>
          </a:p>
          <a:p>
            <a:pPr marL="0" indent="0">
              <a:buNone/>
            </a:pPr>
            <a:r>
              <a:rPr lang="hi-IN" sz="2000" dirty="0"/>
              <a:t>   मातृमनो</a:t>
            </a:r>
            <a:r>
              <a:rPr lang="en-IN" sz="2000" dirty="0" err="1"/>
              <a:t>ग्रंथि</a:t>
            </a:r>
            <a:r>
              <a:rPr lang="hi-IN" sz="1800" dirty="0"/>
              <a:t> (oedipus complex)</a:t>
            </a:r>
            <a:r>
              <a:rPr lang="hi-IN" sz="2000" dirty="0"/>
              <a:t> </a:t>
            </a:r>
            <a:r>
              <a:rPr lang="en-IN" sz="2000" dirty="0" err="1"/>
              <a:t>होने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कारण</a:t>
            </a:r>
            <a:r>
              <a:rPr lang="en-IN" sz="2000" dirty="0"/>
              <a:t> </a:t>
            </a:r>
            <a:r>
              <a:rPr lang="en-IN" sz="2000" dirty="0" err="1"/>
              <a:t>वह</a:t>
            </a:r>
            <a:r>
              <a:rPr lang="en-IN" sz="2000" dirty="0"/>
              <a:t> </a:t>
            </a:r>
            <a:r>
              <a:rPr lang="en-IN" sz="2000" dirty="0" err="1"/>
              <a:t>अपनी</a:t>
            </a:r>
            <a:r>
              <a:rPr lang="en-IN" sz="2000" dirty="0"/>
              <a:t> </a:t>
            </a:r>
            <a:r>
              <a:rPr lang="en-IN" sz="2000" dirty="0" err="1"/>
              <a:t>माता</a:t>
            </a:r>
            <a:r>
              <a:rPr lang="en-IN" sz="2000" dirty="0"/>
              <a:t> </a:t>
            </a:r>
            <a:r>
              <a:rPr lang="en-IN" sz="2000" dirty="0" err="1"/>
              <a:t>से</a:t>
            </a:r>
            <a:r>
              <a:rPr lang="en-IN" sz="2000" dirty="0"/>
              <a:t> </a:t>
            </a:r>
            <a:r>
              <a:rPr lang="en-IN" sz="2000" dirty="0" err="1"/>
              <a:t>अधिक</a:t>
            </a:r>
            <a:r>
              <a:rPr lang="en-IN" sz="2000" dirty="0"/>
              <a:t> </a:t>
            </a:r>
            <a:r>
              <a:rPr lang="en-IN" sz="2000" dirty="0" err="1"/>
              <a:t>प्रेम</a:t>
            </a:r>
            <a:r>
              <a:rPr lang="en-IN" sz="2000" dirty="0"/>
              <a:t> </a:t>
            </a:r>
            <a:endParaRPr lang="hi-IN" sz="2000" dirty="0"/>
          </a:p>
          <a:p>
            <a:pPr marL="0" indent="0">
              <a:buNone/>
            </a:pPr>
            <a:r>
              <a:rPr lang="hi-IN" sz="2000" dirty="0"/>
              <a:t>   </a:t>
            </a:r>
            <a:r>
              <a:rPr lang="en-IN" sz="2000" dirty="0" err="1"/>
              <a:t>करते</a:t>
            </a:r>
            <a:r>
              <a:rPr lang="en-IN" sz="2000" dirty="0"/>
              <a:t> </a:t>
            </a:r>
            <a:r>
              <a:rPr lang="en-IN" sz="2000" dirty="0" err="1"/>
              <a:t>हैं</a:t>
            </a:r>
            <a:r>
              <a:rPr lang="hi-IN" sz="2000" dirty="0"/>
              <a:t>। </a:t>
            </a:r>
            <a:r>
              <a:rPr lang="en-IN" sz="2000" dirty="0" err="1"/>
              <a:t>तथा</a:t>
            </a:r>
            <a:r>
              <a:rPr lang="en-IN" sz="2000" dirty="0"/>
              <a:t> </a:t>
            </a:r>
            <a:r>
              <a:rPr lang="en-IN" sz="2000" dirty="0" err="1"/>
              <a:t>लड़कियों</a:t>
            </a:r>
            <a:r>
              <a:rPr lang="en-IN" sz="2000" dirty="0"/>
              <a:t> </a:t>
            </a:r>
            <a:r>
              <a:rPr lang="en-IN" sz="2000" dirty="0" err="1"/>
              <a:t>मैं</a:t>
            </a:r>
            <a:r>
              <a:rPr lang="en-IN" sz="2000" dirty="0"/>
              <a:t> </a:t>
            </a:r>
            <a:r>
              <a:rPr lang="en-IN" sz="2000" dirty="0" err="1"/>
              <a:t>पितृ</a:t>
            </a:r>
            <a:r>
              <a:rPr lang="en-IN" sz="2000" dirty="0"/>
              <a:t> </a:t>
            </a:r>
            <a:r>
              <a:rPr lang="hi-IN" sz="2000" dirty="0"/>
              <a:t>मनो</a:t>
            </a:r>
            <a:r>
              <a:rPr lang="en-IN" sz="2000" dirty="0" err="1"/>
              <a:t>ग्रंथि</a:t>
            </a:r>
            <a:r>
              <a:rPr lang="hi-IN" sz="2000" dirty="0"/>
              <a:t> (Electra complex) </a:t>
            </a:r>
            <a:r>
              <a:rPr lang="en-IN" sz="2000" dirty="0" err="1"/>
              <a:t>होने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कारण</a:t>
            </a:r>
            <a:r>
              <a:rPr lang="en-IN" sz="2000" dirty="0"/>
              <a:t> </a:t>
            </a:r>
            <a:r>
              <a:rPr lang="en-IN" sz="2000" dirty="0" err="1"/>
              <a:t>वह</a:t>
            </a:r>
            <a:r>
              <a:rPr lang="en-IN" sz="2000" dirty="0"/>
              <a:t> </a:t>
            </a:r>
            <a:endParaRPr lang="hi-IN" sz="2000" dirty="0"/>
          </a:p>
          <a:p>
            <a:pPr marL="0" indent="0">
              <a:buNone/>
            </a:pPr>
            <a:r>
              <a:rPr lang="hi-IN" sz="2000" dirty="0"/>
              <a:t>   </a:t>
            </a:r>
            <a:r>
              <a:rPr lang="en-IN" sz="2000" dirty="0" err="1"/>
              <a:t>अपने</a:t>
            </a:r>
            <a:r>
              <a:rPr lang="en-IN" sz="2000" dirty="0"/>
              <a:t> </a:t>
            </a:r>
            <a:r>
              <a:rPr lang="en-IN" sz="2000" dirty="0" err="1"/>
              <a:t>पिता</a:t>
            </a:r>
            <a:r>
              <a:rPr lang="en-IN" sz="2000" dirty="0"/>
              <a:t> </a:t>
            </a:r>
            <a:r>
              <a:rPr lang="en-IN" sz="2000" dirty="0" err="1"/>
              <a:t>से</a:t>
            </a:r>
            <a:r>
              <a:rPr lang="en-IN" sz="2000" dirty="0"/>
              <a:t> </a:t>
            </a:r>
            <a:r>
              <a:rPr lang="en-IN" sz="2000" dirty="0" err="1"/>
              <a:t>अधिक</a:t>
            </a:r>
            <a:r>
              <a:rPr lang="en-IN" sz="2000" dirty="0"/>
              <a:t> </a:t>
            </a:r>
            <a:r>
              <a:rPr lang="en-IN" sz="2000" dirty="0" err="1"/>
              <a:t>प्रेम</a:t>
            </a:r>
            <a:r>
              <a:rPr lang="en-IN" sz="2000" dirty="0"/>
              <a:t> </a:t>
            </a:r>
            <a:r>
              <a:rPr lang="en-IN" sz="2000" dirty="0" err="1"/>
              <a:t>करती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 ।</a:t>
            </a:r>
          </a:p>
          <a:p>
            <a:pPr marL="0" indent="0">
              <a:buNone/>
            </a:pPr>
            <a:r>
              <a:rPr lang="hi-IN" sz="2000" dirty="0"/>
              <a:t>   </a:t>
            </a:r>
          </a:p>
          <a:p>
            <a:pPr marL="0" indent="0">
              <a:buNone/>
            </a:pPr>
            <a:r>
              <a:rPr lang="hi-IN" sz="2000" dirty="0"/>
              <a:t>   </a:t>
            </a:r>
            <a:r>
              <a:rPr lang="en-IN" sz="2000" dirty="0" err="1"/>
              <a:t>लेकिन</a:t>
            </a:r>
            <a:r>
              <a:rPr lang="en-IN" sz="2000" dirty="0"/>
              <a:t> </a:t>
            </a:r>
            <a:r>
              <a:rPr lang="en-IN" sz="2000" dirty="0" err="1"/>
              <a:t>बाद</a:t>
            </a:r>
            <a:r>
              <a:rPr lang="en-IN" sz="2000" dirty="0"/>
              <a:t> </a:t>
            </a:r>
            <a:r>
              <a:rPr lang="en-IN" sz="2000" dirty="0" err="1"/>
              <a:t>मैं</a:t>
            </a:r>
            <a:r>
              <a:rPr lang="en-IN" sz="2000" dirty="0"/>
              <a:t> </a:t>
            </a:r>
            <a:r>
              <a:rPr lang="en-IN" sz="2000" dirty="0" err="1"/>
              <a:t>इन</a:t>
            </a:r>
            <a:r>
              <a:rPr lang="en-IN" sz="2000" dirty="0"/>
              <a:t> </a:t>
            </a:r>
            <a:r>
              <a:rPr lang="en-IN" sz="2000" dirty="0" err="1"/>
              <a:t>ग्रंथियां</a:t>
            </a:r>
            <a:r>
              <a:rPr lang="en-IN" sz="2000" dirty="0"/>
              <a:t> </a:t>
            </a:r>
            <a:r>
              <a:rPr lang="en-IN" sz="2000" dirty="0" err="1"/>
              <a:t>का</a:t>
            </a:r>
            <a:r>
              <a:rPr lang="en-IN" sz="2000" dirty="0"/>
              <a:t> </a:t>
            </a:r>
            <a:r>
              <a:rPr lang="en-IN" sz="2000" dirty="0" err="1"/>
              <a:t>समाधान</a:t>
            </a:r>
            <a:r>
              <a:rPr lang="en-IN" sz="2000" dirty="0"/>
              <a:t> </a:t>
            </a:r>
            <a:r>
              <a:rPr lang="en-IN" sz="2000" dirty="0" err="1"/>
              <a:t>हो</a:t>
            </a:r>
            <a:r>
              <a:rPr lang="en-IN" sz="2000" dirty="0"/>
              <a:t> </a:t>
            </a:r>
            <a:r>
              <a:rPr lang="en-IN" sz="2000" dirty="0" err="1"/>
              <a:t>जाता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</a:t>
            </a:r>
          </a:p>
          <a:p>
            <a:pPr marL="0" indent="0">
              <a:buNone/>
            </a:pPr>
            <a:endParaRPr lang="hi-IN" sz="2000" dirty="0"/>
          </a:p>
          <a:p>
            <a:pPr marL="0" indent="0">
              <a:buNone/>
            </a:pPr>
            <a:r>
              <a:rPr lang="hi-IN" sz="2000" dirty="0"/>
              <a:t>   </a:t>
            </a:r>
            <a:r>
              <a:rPr lang="hi-IN" sz="2400" b="1" dirty="0"/>
              <a:t>स्थिरीकरण</a:t>
            </a:r>
            <a:r>
              <a:rPr lang="hi-IN" sz="2400" dirty="0"/>
              <a:t> :- </a:t>
            </a:r>
            <a:r>
              <a:rPr lang="en-IN" sz="2000" dirty="0" err="1"/>
              <a:t>इस</a:t>
            </a:r>
            <a:r>
              <a:rPr lang="en-IN" sz="2000" dirty="0"/>
              <a:t> </a:t>
            </a:r>
            <a:r>
              <a:rPr lang="en-IN" sz="2000" dirty="0" err="1"/>
              <a:t>अवस्था</a:t>
            </a:r>
            <a:r>
              <a:rPr lang="en-IN" sz="2000" dirty="0"/>
              <a:t> </a:t>
            </a:r>
            <a:r>
              <a:rPr lang="en-IN" sz="2000" dirty="0" err="1"/>
              <a:t>मैं</a:t>
            </a:r>
            <a:r>
              <a:rPr lang="en-IN" sz="2000" dirty="0"/>
              <a:t> </a:t>
            </a:r>
            <a:r>
              <a:rPr lang="hi-IN" sz="2000" dirty="0"/>
              <a:t>कम </a:t>
            </a:r>
            <a:r>
              <a:rPr lang="en-IN" sz="2000" dirty="0" err="1"/>
              <a:t>या</a:t>
            </a:r>
            <a:r>
              <a:rPr lang="en-IN" sz="2000" dirty="0"/>
              <a:t> </a:t>
            </a:r>
            <a:r>
              <a:rPr lang="en-IN" sz="2000" dirty="0" err="1"/>
              <a:t>अधिक</a:t>
            </a:r>
            <a:r>
              <a:rPr lang="en-IN" sz="2000" dirty="0"/>
              <a:t> </a:t>
            </a:r>
            <a:r>
              <a:rPr lang="en-IN" sz="2000" dirty="0" err="1"/>
              <a:t>लैंगिक</a:t>
            </a:r>
            <a:r>
              <a:rPr lang="en-IN" sz="2000" dirty="0"/>
              <a:t> </a:t>
            </a:r>
            <a:r>
              <a:rPr lang="en-IN" sz="2000" dirty="0" err="1"/>
              <a:t>संतुष्टि</a:t>
            </a:r>
            <a:r>
              <a:rPr lang="en-IN" sz="2000" dirty="0"/>
              <a:t> </a:t>
            </a:r>
            <a:r>
              <a:rPr lang="en-IN" sz="2000" dirty="0" err="1"/>
              <a:t>होने</a:t>
            </a:r>
            <a:r>
              <a:rPr lang="en-IN" sz="2000" dirty="0"/>
              <a:t> </a:t>
            </a:r>
            <a:r>
              <a:rPr lang="en-IN" sz="2000" dirty="0" err="1"/>
              <a:t>पर</a:t>
            </a:r>
            <a:r>
              <a:rPr lang="en-IN" sz="2000" dirty="0"/>
              <a:t> </a:t>
            </a:r>
            <a:endParaRPr lang="hi-IN" sz="2000" dirty="0"/>
          </a:p>
          <a:p>
            <a:pPr marL="0" indent="0">
              <a:buNone/>
            </a:pPr>
            <a:r>
              <a:rPr lang="hi-IN" sz="2000" dirty="0"/>
              <a:t>   </a:t>
            </a:r>
            <a:r>
              <a:rPr lang="en-IN" sz="2000" dirty="0" err="1"/>
              <a:t>वयस्क</a:t>
            </a:r>
            <a:r>
              <a:rPr lang="en-IN" sz="2000" dirty="0"/>
              <a:t> </a:t>
            </a:r>
            <a:r>
              <a:rPr lang="en-IN" sz="2000" dirty="0" err="1"/>
              <a:t>अवस्था</a:t>
            </a:r>
            <a:r>
              <a:rPr lang="en-IN" sz="2000" dirty="0"/>
              <a:t>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r>
              <a:rPr lang="en-IN" sz="2000" dirty="0" err="1"/>
              <a:t>व्यक्ति</a:t>
            </a:r>
            <a:r>
              <a:rPr lang="en-IN" sz="2000" dirty="0"/>
              <a:t> </a:t>
            </a:r>
            <a:r>
              <a:rPr lang="en-IN" sz="2000" dirty="0" err="1"/>
              <a:t>यौन</a:t>
            </a:r>
            <a:r>
              <a:rPr lang="en-IN" sz="2000" dirty="0"/>
              <a:t> </a:t>
            </a:r>
            <a:r>
              <a:rPr lang="en-IN" sz="2000" dirty="0" err="1"/>
              <a:t>रोग</a:t>
            </a:r>
            <a:r>
              <a:rPr lang="en-IN" sz="2000" dirty="0"/>
              <a:t> </a:t>
            </a:r>
            <a:r>
              <a:rPr lang="en-IN" sz="2000" dirty="0" err="1"/>
              <a:t>से</a:t>
            </a:r>
            <a:r>
              <a:rPr lang="en-IN" sz="2000" dirty="0"/>
              <a:t> </a:t>
            </a:r>
            <a:r>
              <a:rPr lang="en-IN" sz="2000" dirty="0" err="1"/>
              <a:t>ग्रसित</a:t>
            </a:r>
            <a:r>
              <a:rPr lang="en-IN" sz="2000" dirty="0"/>
              <a:t> </a:t>
            </a:r>
            <a:r>
              <a:rPr lang="en-IN" sz="2000" dirty="0" err="1"/>
              <a:t>हो</a:t>
            </a:r>
            <a:r>
              <a:rPr lang="en-IN" sz="2000" dirty="0"/>
              <a:t> </a:t>
            </a:r>
            <a:r>
              <a:rPr lang="en-IN" sz="2000" dirty="0" err="1"/>
              <a:t>जाता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21845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1D2FA-6975-C461-44D4-C70A1A9ED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63" y="716643"/>
            <a:ext cx="8229600" cy="5217886"/>
          </a:xfrm>
        </p:spPr>
        <p:txBody>
          <a:bodyPr/>
          <a:lstStyle/>
          <a:p>
            <a:pPr marL="0" indent="0">
              <a:buNone/>
            </a:pPr>
            <a:endParaRPr lang="hi-IN" dirty="0"/>
          </a:p>
          <a:p>
            <a:pPr marL="0" indent="0">
              <a:buNone/>
            </a:pPr>
            <a:r>
              <a:rPr lang="hi-IN" sz="2400" b="1" dirty="0"/>
              <a:t>4. </a:t>
            </a:r>
            <a:r>
              <a:rPr lang="en-IN" sz="2400" b="1" dirty="0" err="1"/>
              <a:t>अदृश्य</a:t>
            </a:r>
            <a:r>
              <a:rPr lang="en-IN" sz="2400" b="1" dirty="0"/>
              <a:t> </a:t>
            </a:r>
            <a:r>
              <a:rPr lang="en-IN" sz="2400" b="1" dirty="0" err="1"/>
              <a:t>अवस्था</a:t>
            </a:r>
            <a:r>
              <a:rPr lang="hi-IN" sz="2400" b="1" dirty="0"/>
              <a:t> /</a:t>
            </a:r>
            <a:r>
              <a:rPr lang="en-IN" sz="2400" b="1" dirty="0"/>
              <a:t> </a:t>
            </a:r>
            <a:r>
              <a:rPr lang="hi-IN" sz="2400" b="1" dirty="0"/>
              <a:t>प्रसुप्त </a:t>
            </a:r>
            <a:r>
              <a:rPr lang="en-IN" sz="2400" b="1" dirty="0" err="1"/>
              <a:t>अवस्था</a:t>
            </a:r>
            <a:r>
              <a:rPr lang="hi-IN" sz="2400" b="1" dirty="0"/>
              <a:t>/</a:t>
            </a:r>
            <a:r>
              <a:rPr lang="en-IN" sz="2400" b="1" dirty="0"/>
              <a:t> </a:t>
            </a:r>
            <a:r>
              <a:rPr lang="en-IN" sz="2400" b="1" dirty="0" err="1"/>
              <a:t>सुप्तावस्था</a:t>
            </a:r>
            <a:r>
              <a:rPr lang="hi-IN" sz="2400" b="1" dirty="0"/>
              <a:t> (Latency  stage) </a:t>
            </a:r>
          </a:p>
          <a:p>
            <a:pPr marL="0" indent="0">
              <a:buNone/>
            </a:pPr>
            <a:r>
              <a:rPr lang="hi-IN" sz="2400" b="1" dirty="0"/>
              <a:t>   5-12 वर्ष </a:t>
            </a:r>
            <a:r>
              <a:rPr lang="hi-IN" sz="2000" b="1" dirty="0"/>
              <a:t>:- </a:t>
            </a:r>
          </a:p>
          <a:p>
            <a:pPr marL="0" indent="0">
              <a:buNone/>
            </a:pPr>
            <a:r>
              <a:rPr lang="hi-IN" sz="2000" dirty="0"/>
              <a:t>    </a:t>
            </a:r>
            <a:r>
              <a:rPr lang="en-IN" sz="2000" dirty="0" err="1"/>
              <a:t>इस</a:t>
            </a:r>
            <a:r>
              <a:rPr lang="en-IN" sz="2000" dirty="0"/>
              <a:t> </a:t>
            </a:r>
            <a:r>
              <a:rPr lang="en-IN" sz="2000" dirty="0" err="1"/>
              <a:t>अवस्था</a:t>
            </a:r>
            <a:r>
              <a:rPr lang="en-IN" sz="2000" dirty="0"/>
              <a:t>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r>
              <a:rPr lang="hi-IN" sz="2000" dirty="0"/>
              <a:t>काम </a:t>
            </a:r>
            <a:r>
              <a:rPr lang="en-IN" sz="2000" dirty="0" err="1"/>
              <a:t>प्रवृत्ति</a:t>
            </a:r>
            <a:r>
              <a:rPr lang="en-IN" sz="2000" dirty="0"/>
              <a:t> </a:t>
            </a:r>
            <a:r>
              <a:rPr lang="en-IN" sz="2000" dirty="0" err="1"/>
              <a:t>अदृश्य</a:t>
            </a:r>
            <a:r>
              <a:rPr lang="en-IN" sz="2000" dirty="0"/>
              <a:t> </a:t>
            </a:r>
            <a:r>
              <a:rPr lang="en-IN" sz="2000" dirty="0" err="1"/>
              <a:t>हो</a:t>
            </a:r>
            <a:r>
              <a:rPr lang="en-IN" sz="2000" dirty="0"/>
              <a:t> </a:t>
            </a:r>
            <a:r>
              <a:rPr lang="en-IN" sz="2000" dirty="0" err="1"/>
              <a:t>जाती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</a:t>
            </a:r>
            <a:r>
              <a:rPr lang="en-IN" sz="2000" dirty="0"/>
              <a:t> </a:t>
            </a:r>
            <a:r>
              <a:rPr lang="en-IN" sz="2000" dirty="0" err="1"/>
              <a:t>यह</a:t>
            </a:r>
            <a:r>
              <a:rPr lang="en-IN" sz="2000" dirty="0"/>
              <a:t> </a:t>
            </a:r>
            <a:r>
              <a:rPr lang="en-IN" sz="2000" dirty="0" err="1"/>
              <a:t>शरीर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endParaRPr lang="hi-IN" sz="2000" dirty="0"/>
          </a:p>
          <a:p>
            <a:pPr marL="0" indent="0">
              <a:buNone/>
            </a:pPr>
            <a:r>
              <a:rPr lang="hi-IN" sz="2000" dirty="0"/>
              <a:t>   </a:t>
            </a:r>
            <a:r>
              <a:rPr lang="en-IN" sz="2000" dirty="0" err="1"/>
              <a:t>किसी</a:t>
            </a:r>
            <a:r>
              <a:rPr lang="en-IN" sz="2000" dirty="0"/>
              <a:t> </a:t>
            </a:r>
            <a:r>
              <a:rPr lang="en-IN" sz="2000" dirty="0" err="1"/>
              <a:t>भी</a:t>
            </a:r>
            <a:r>
              <a:rPr lang="en-IN" sz="2000" dirty="0"/>
              <a:t> </a:t>
            </a:r>
            <a:r>
              <a:rPr lang="en-IN" sz="2000" dirty="0" err="1"/>
              <a:t>भाग</a:t>
            </a:r>
            <a:r>
              <a:rPr lang="en-IN" sz="2000" dirty="0"/>
              <a:t>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r>
              <a:rPr lang="en-IN" sz="2000" dirty="0" err="1"/>
              <a:t>विद्यमान</a:t>
            </a:r>
            <a:r>
              <a:rPr lang="en-IN" sz="2000" dirty="0"/>
              <a:t> </a:t>
            </a:r>
            <a:r>
              <a:rPr lang="en-IN" sz="2000" dirty="0" err="1"/>
              <a:t>नहीं</a:t>
            </a:r>
            <a:r>
              <a:rPr lang="en-IN" sz="2000" dirty="0"/>
              <a:t> </a:t>
            </a:r>
            <a:r>
              <a:rPr lang="en-IN" sz="2000" dirty="0" err="1"/>
              <a:t>रहती</a:t>
            </a:r>
            <a:r>
              <a:rPr lang="hi-IN" sz="2000" dirty="0"/>
              <a:t>।</a:t>
            </a:r>
          </a:p>
          <a:p>
            <a:pPr marL="0" indent="0">
              <a:buNone/>
            </a:pPr>
            <a:endParaRPr lang="hi-IN" sz="2000" dirty="0"/>
          </a:p>
          <a:p>
            <a:pPr marL="0" indent="0">
              <a:buNone/>
            </a:pPr>
            <a:r>
              <a:rPr lang="hi-IN" sz="2000" dirty="0"/>
              <a:t>   </a:t>
            </a:r>
            <a:r>
              <a:rPr lang="en-IN" sz="2000" dirty="0" err="1"/>
              <a:t>शरीर</a:t>
            </a:r>
            <a:r>
              <a:rPr lang="en-IN" sz="2000" dirty="0"/>
              <a:t> </a:t>
            </a:r>
            <a:r>
              <a:rPr lang="en-IN" sz="2000" dirty="0" err="1"/>
              <a:t>का</a:t>
            </a:r>
            <a:r>
              <a:rPr lang="en-IN" sz="2000" dirty="0"/>
              <a:t> </a:t>
            </a:r>
            <a:r>
              <a:rPr lang="en-IN" sz="2000" dirty="0" err="1"/>
              <a:t>कोई</a:t>
            </a:r>
            <a:r>
              <a:rPr lang="en-IN" sz="2000" dirty="0"/>
              <a:t> </a:t>
            </a:r>
            <a:r>
              <a:rPr lang="en-IN" sz="2000" dirty="0" err="1"/>
              <a:t>भी</a:t>
            </a:r>
            <a:r>
              <a:rPr lang="en-IN" sz="2000" dirty="0"/>
              <a:t> </a:t>
            </a:r>
            <a:r>
              <a:rPr lang="en-IN" sz="2000" dirty="0" err="1"/>
              <a:t>अंग</a:t>
            </a:r>
            <a:r>
              <a:rPr lang="en-IN" sz="2000" dirty="0"/>
              <a:t> </a:t>
            </a:r>
            <a:r>
              <a:rPr lang="en-IN" sz="2000" dirty="0" err="1"/>
              <a:t>कामुक</a:t>
            </a:r>
            <a:r>
              <a:rPr lang="hi-IN" sz="2000" dirty="0"/>
              <a:t>ता </a:t>
            </a:r>
            <a:r>
              <a:rPr lang="en-IN" sz="2000" dirty="0" err="1"/>
              <a:t>क्षेत्र</a:t>
            </a:r>
            <a:r>
              <a:rPr lang="en-IN" sz="2000" dirty="0"/>
              <a:t> </a:t>
            </a:r>
            <a:r>
              <a:rPr lang="en-IN" sz="2000" dirty="0" err="1"/>
              <a:t>नहीं</a:t>
            </a:r>
            <a:r>
              <a:rPr lang="en-IN" sz="2000" dirty="0"/>
              <a:t> </a:t>
            </a:r>
            <a:r>
              <a:rPr lang="en-IN" sz="2000" dirty="0" err="1"/>
              <a:t>होता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</a:t>
            </a:r>
          </a:p>
          <a:p>
            <a:pPr marL="0" indent="0">
              <a:buNone/>
            </a:pPr>
            <a:endParaRPr lang="hi-IN" sz="2000" dirty="0"/>
          </a:p>
          <a:p>
            <a:pPr marL="0" indent="0">
              <a:buNone/>
            </a:pPr>
            <a:r>
              <a:rPr lang="hi-IN" sz="2000" dirty="0"/>
              <a:t>   </a:t>
            </a:r>
            <a:r>
              <a:rPr lang="en-IN" sz="2000" dirty="0" err="1"/>
              <a:t>इस</a:t>
            </a:r>
            <a:r>
              <a:rPr lang="en-IN" sz="2000" dirty="0"/>
              <a:t> </a:t>
            </a:r>
            <a:r>
              <a:rPr lang="en-IN" sz="2000" dirty="0" err="1"/>
              <a:t>अवस्था</a:t>
            </a:r>
            <a:r>
              <a:rPr lang="en-IN" sz="2000" dirty="0"/>
              <a:t> </a:t>
            </a:r>
            <a:r>
              <a:rPr lang="en-IN" sz="2000" dirty="0" err="1"/>
              <a:t>मैं</a:t>
            </a:r>
            <a:r>
              <a:rPr lang="en-IN" sz="2000" dirty="0"/>
              <a:t> </a:t>
            </a:r>
            <a:r>
              <a:rPr lang="en-IN" sz="2000" dirty="0" err="1"/>
              <a:t>काम</a:t>
            </a:r>
            <a:r>
              <a:rPr lang="en-IN" sz="2000" dirty="0"/>
              <a:t> </a:t>
            </a:r>
            <a:r>
              <a:rPr lang="en-IN" sz="2000" dirty="0" err="1"/>
              <a:t>प्रवृत्ति</a:t>
            </a:r>
            <a:r>
              <a:rPr lang="en-IN" sz="2000" dirty="0"/>
              <a:t> </a:t>
            </a:r>
            <a:r>
              <a:rPr lang="en-IN" sz="2000" dirty="0" err="1"/>
              <a:t>अन्य</a:t>
            </a:r>
            <a:r>
              <a:rPr lang="en-IN" sz="2000" dirty="0"/>
              <a:t> </a:t>
            </a:r>
            <a:r>
              <a:rPr lang="en-IN" sz="2000" dirty="0" err="1"/>
              <a:t>रूपों</a:t>
            </a:r>
            <a:r>
              <a:rPr lang="en-IN" sz="2000" dirty="0"/>
              <a:t>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r>
              <a:rPr lang="en-IN" sz="2000" dirty="0" err="1"/>
              <a:t>प्रदर्शित</a:t>
            </a:r>
            <a:r>
              <a:rPr lang="en-IN" sz="2000" dirty="0"/>
              <a:t> </a:t>
            </a:r>
            <a:r>
              <a:rPr lang="en-IN" sz="2000" dirty="0" err="1"/>
              <a:t>होती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 जैसे:- खेल में, पेंटिंग </a:t>
            </a:r>
          </a:p>
          <a:p>
            <a:pPr marL="0" indent="0">
              <a:buNone/>
            </a:pPr>
            <a:r>
              <a:rPr lang="hi-IN" sz="2000" dirty="0"/>
              <a:t>   में, रचनात्मक कार्यों में अर्थात काम </a:t>
            </a:r>
            <a:r>
              <a:rPr lang="en-IN" sz="2000" dirty="0" err="1"/>
              <a:t>प्रवृत्ति</a:t>
            </a:r>
            <a:r>
              <a:rPr lang="en-IN" sz="2000" dirty="0"/>
              <a:t> </a:t>
            </a:r>
            <a:r>
              <a:rPr lang="en-IN" sz="2000" dirty="0" err="1"/>
              <a:t>का</a:t>
            </a:r>
            <a:r>
              <a:rPr lang="en-IN" sz="2000" dirty="0"/>
              <a:t> </a:t>
            </a:r>
            <a:r>
              <a:rPr lang="hi-IN" sz="2000" dirty="0"/>
              <a:t>मार्गन्तिकरण </a:t>
            </a:r>
            <a:r>
              <a:rPr lang="en-IN" sz="2000" dirty="0" err="1"/>
              <a:t>हो</a:t>
            </a:r>
            <a:r>
              <a:rPr lang="en-IN" sz="2000" dirty="0"/>
              <a:t> </a:t>
            </a:r>
            <a:r>
              <a:rPr lang="en-IN" sz="2000" dirty="0" err="1"/>
              <a:t>जाता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</a:t>
            </a:r>
          </a:p>
          <a:p>
            <a:pPr marL="0" indent="0">
              <a:buNone/>
            </a:pPr>
            <a:endParaRPr lang="hi-IN" sz="2000" dirty="0"/>
          </a:p>
          <a:p>
            <a:pPr marL="0" indent="0">
              <a:buNone/>
            </a:pPr>
            <a:r>
              <a:rPr lang="hi-IN" sz="2000" dirty="0"/>
              <a:t>   </a:t>
            </a:r>
            <a:r>
              <a:rPr lang="en-IN" sz="2000" dirty="0" err="1"/>
              <a:t>इस</a:t>
            </a:r>
            <a:r>
              <a:rPr lang="en-IN" sz="2000" dirty="0"/>
              <a:t> </a:t>
            </a:r>
            <a:r>
              <a:rPr lang="en-IN" sz="2000" dirty="0" err="1"/>
              <a:t>अवस्था</a:t>
            </a:r>
            <a:r>
              <a:rPr lang="en-IN" sz="2000" dirty="0"/>
              <a:t> </a:t>
            </a:r>
            <a:r>
              <a:rPr lang="en-IN" sz="2000" dirty="0" err="1"/>
              <a:t>मैं</a:t>
            </a:r>
            <a:r>
              <a:rPr lang="en-IN" sz="2000" dirty="0"/>
              <a:t> </a:t>
            </a:r>
            <a:r>
              <a:rPr lang="en-IN" sz="2000" dirty="0" err="1"/>
              <a:t>कोई</a:t>
            </a:r>
            <a:r>
              <a:rPr lang="en-IN" sz="2000" dirty="0"/>
              <a:t> </a:t>
            </a:r>
            <a:r>
              <a:rPr lang="en-IN" sz="2000" dirty="0" err="1"/>
              <a:t>स्थि</a:t>
            </a:r>
            <a:r>
              <a:rPr lang="hi-IN" sz="2000" dirty="0"/>
              <a:t>री</a:t>
            </a:r>
            <a:r>
              <a:rPr lang="en-IN" sz="2000" dirty="0" err="1"/>
              <a:t>करण</a:t>
            </a:r>
            <a:r>
              <a:rPr lang="en-IN" sz="2000" dirty="0"/>
              <a:t> </a:t>
            </a:r>
            <a:r>
              <a:rPr lang="en-IN" sz="2000" dirty="0" err="1"/>
              <a:t>नहीं</a:t>
            </a:r>
            <a:r>
              <a:rPr lang="en-IN" sz="2000" dirty="0"/>
              <a:t> </a:t>
            </a:r>
            <a:r>
              <a:rPr lang="en-IN" sz="2000" dirty="0" err="1"/>
              <a:t>होता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0338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748EA-E506-C0D8-1EEA-C768FD5CE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700" y="743856"/>
            <a:ext cx="8229600" cy="5617029"/>
          </a:xfrm>
        </p:spPr>
        <p:txBody>
          <a:bodyPr/>
          <a:lstStyle/>
          <a:p>
            <a:pPr marL="0" indent="0">
              <a:buNone/>
            </a:pPr>
            <a:endParaRPr lang="hi-IN" dirty="0"/>
          </a:p>
          <a:p>
            <a:pPr marL="0" indent="0">
              <a:buNone/>
            </a:pPr>
            <a:r>
              <a:rPr lang="hi-IN" b="1" dirty="0"/>
              <a:t>5. </a:t>
            </a:r>
            <a:r>
              <a:rPr lang="en-IN" b="1" dirty="0" err="1"/>
              <a:t>जननेंद्रिय</a:t>
            </a:r>
            <a:r>
              <a:rPr lang="en-IN" b="1" dirty="0"/>
              <a:t> </a:t>
            </a:r>
            <a:r>
              <a:rPr lang="en-IN" b="1" dirty="0" err="1"/>
              <a:t>अवस्था</a:t>
            </a:r>
            <a:r>
              <a:rPr lang="hi-IN" b="1" dirty="0"/>
              <a:t> (Genital Stage):-</a:t>
            </a:r>
          </a:p>
          <a:p>
            <a:pPr marL="0" indent="0">
              <a:buNone/>
            </a:pPr>
            <a:r>
              <a:rPr lang="hi-IN" b="1" dirty="0"/>
              <a:t>  12 वर्ष के बाद </a:t>
            </a:r>
          </a:p>
          <a:p>
            <a:pPr marL="0" indent="0">
              <a:buNone/>
            </a:pPr>
            <a:endParaRPr lang="hi-IN" dirty="0"/>
          </a:p>
          <a:p>
            <a:pPr marL="0" indent="0">
              <a:buNone/>
            </a:pPr>
            <a:r>
              <a:rPr lang="hi-IN" sz="2000" dirty="0"/>
              <a:t>  </a:t>
            </a:r>
            <a:r>
              <a:rPr lang="en-IN" sz="2000" dirty="0" err="1"/>
              <a:t>इस</a:t>
            </a:r>
            <a:r>
              <a:rPr lang="en-IN" sz="2000" dirty="0"/>
              <a:t> </a:t>
            </a:r>
            <a:r>
              <a:rPr lang="en-IN" sz="2000" dirty="0" err="1"/>
              <a:t>अवस्था</a:t>
            </a:r>
            <a:r>
              <a:rPr lang="en-IN" sz="2000" dirty="0"/>
              <a:t> </a:t>
            </a:r>
            <a:r>
              <a:rPr lang="en-IN" sz="2000" dirty="0" err="1"/>
              <a:t>मैं</a:t>
            </a:r>
            <a:r>
              <a:rPr lang="en-IN" sz="2000" dirty="0"/>
              <a:t> </a:t>
            </a:r>
            <a:r>
              <a:rPr lang="en-IN" sz="2000" dirty="0" err="1"/>
              <a:t>भी</a:t>
            </a:r>
            <a:r>
              <a:rPr lang="en-IN" sz="2000" dirty="0"/>
              <a:t> </a:t>
            </a:r>
            <a:r>
              <a:rPr lang="en-IN" sz="2000" dirty="0" err="1"/>
              <a:t>कामुकता</a:t>
            </a:r>
            <a:r>
              <a:rPr lang="en-IN" sz="2000" dirty="0"/>
              <a:t> </a:t>
            </a:r>
            <a:r>
              <a:rPr lang="en-IN" sz="2000" dirty="0" err="1"/>
              <a:t>क्षेत्र</a:t>
            </a:r>
            <a:r>
              <a:rPr lang="en-IN" sz="2000" dirty="0"/>
              <a:t> </a:t>
            </a:r>
            <a:r>
              <a:rPr lang="en-IN" sz="2000" dirty="0" err="1"/>
              <a:t>लैंगिक</a:t>
            </a:r>
            <a:r>
              <a:rPr lang="en-IN" sz="2000" dirty="0"/>
              <a:t> </a:t>
            </a:r>
            <a:r>
              <a:rPr lang="en-IN" sz="2000" dirty="0" err="1"/>
              <a:t>अंग</a:t>
            </a:r>
            <a:r>
              <a:rPr lang="hi-IN" sz="2000" dirty="0"/>
              <a:t> (Sexual organs) </a:t>
            </a:r>
            <a:r>
              <a:rPr lang="en-IN" sz="2000" dirty="0" err="1"/>
              <a:t>होते</a:t>
            </a:r>
            <a:r>
              <a:rPr lang="en-IN" sz="2000" dirty="0"/>
              <a:t> </a:t>
            </a:r>
            <a:r>
              <a:rPr lang="en-IN" sz="2000" dirty="0" err="1"/>
              <a:t>हैं</a:t>
            </a:r>
            <a:r>
              <a:rPr lang="hi-IN" sz="2000" dirty="0"/>
              <a:t>।</a:t>
            </a:r>
            <a:r>
              <a:rPr lang="en-IN" sz="2000" dirty="0"/>
              <a:t> </a:t>
            </a:r>
            <a:endParaRPr lang="hi-IN" sz="2000" dirty="0"/>
          </a:p>
          <a:p>
            <a:pPr marL="0" indent="0">
              <a:buNone/>
            </a:pPr>
            <a:r>
              <a:rPr lang="hi-IN" sz="2000" dirty="0"/>
              <a:t>  </a:t>
            </a:r>
            <a:r>
              <a:rPr lang="en-IN" sz="2000" dirty="0" err="1"/>
              <a:t>व्यक्ति</a:t>
            </a:r>
            <a:r>
              <a:rPr lang="en-IN" sz="2000" dirty="0"/>
              <a:t>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r>
              <a:rPr lang="en-IN" sz="2000" dirty="0" err="1"/>
              <a:t>लैंगिक</a:t>
            </a:r>
            <a:r>
              <a:rPr lang="en-IN" sz="2000" dirty="0"/>
              <a:t> </a:t>
            </a:r>
            <a:r>
              <a:rPr lang="en-IN" sz="2000" dirty="0" err="1"/>
              <a:t>परिपक्वता</a:t>
            </a:r>
            <a:r>
              <a:rPr lang="en-IN" sz="2000" dirty="0"/>
              <a:t> आ </a:t>
            </a:r>
            <a:r>
              <a:rPr lang="en-IN" sz="2000" dirty="0" err="1"/>
              <a:t>जाती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</a:t>
            </a:r>
          </a:p>
          <a:p>
            <a:pPr marL="0" indent="0">
              <a:buNone/>
            </a:pPr>
            <a:r>
              <a:rPr lang="hi-IN" sz="2000" dirty="0"/>
              <a:t> </a:t>
            </a:r>
            <a:r>
              <a:rPr lang="en-IN" sz="2000" dirty="0"/>
              <a:t> </a:t>
            </a:r>
            <a:r>
              <a:rPr lang="en-IN" sz="2000" dirty="0" err="1"/>
              <a:t>व्यक्ति</a:t>
            </a:r>
            <a:r>
              <a:rPr lang="en-IN" sz="2000" dirty="0"/>
              <a:t> </a:t>
            </a:r>
            <a:r>
              <a:rPr lang="en-IN" sz="2000" dirty="0" err="1"/>
              <a:t>विपरीत</a:t>
            </a:r>
            <a:r>
              <a:rPr lang="en-IN" sz="2000" dirty="0"/>
              <a:t> </a:t>
            </a:r>
            <a:r>
              <a:rPr lang="en-IN" sz="2000" dirty="0" err="1"/>
              <a:t>लिंग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प्रति</a:t>
            </a:r>
            <a:r>
              <a:rPr lang="en-IN" sz="2000" dirty="0"/>
              <a:t> </a:t>
            </a:r>
            <a:r>
              <a:rPr lang="en-IN" sz="2000" dirty="0" err="1"/>
              <a:t>आकर्षित</a:t>
            </a:r>
            <a:r>
              <a:rPr lang="en-IN" sz="2000" dirty="0"/>
              <a:t> </a:t>
            </a:r>
            <a:r>
              <a:rPr lang="en-IN" sz="2000" dirty="0" err="1"/>
              <a:t>होता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</a:t>
            </a:r>
            <a:r>
              <a:rPr lang="en-IN" sz="2000" dirty="0"/>
              <a:t> </a:t>
            </a:r>
            <a:endParaRPr lang="hi-IN" sz="2000" dirty="0"/>
          </a:p>
          <a:p>
            <a:pPr marL="0" indent="0">
              <a:buNone/>
            </a:pPr>
            <a:r>
              <a:rPr lang="hi-IN" sz="2000" dirty="0"/>
              <a:t>  काम </a:t>
            </a:r>
            <a:r>
              <a:rPr lang="en-IN" sz="2000" dirty="0" err="1"/>
              <a:t>प्रवृत्ति</a:t>
            </a:r>
            <a:r>
              <a:rPr lang="en-IN" sz="2000" dirty="0"/>
              <a:t> </a:t>
            </a:r>
            <a:r>
              <a:rPr lang="en-IN" sz="2000" dirty="0" err="1"/>
              <a:t>का</a:t>
            </a:r>
            <a:r>
              <a:rPr lang="en-IN" sz="2000" dirty="0"/>
              <a:t> </a:t>
            </a:r>
            <a:r>
              <a:rPr lang="en-IN" sz="2000" dirty="0" err="1"/>
              <a:t>प्रयोग</a:t>
            </a:r>
            <a:r>
              <a:rPr lang="en-IN" sz="2000" dirty="0"/>
              <a:t> </a:t>
            </a:r>
            <a:r>
              <a:rPr lang="en-IN" sz="2000" dirty="0" err="1"/>
              <a:t>संतान</a:t>
            </a:r>
            <a:r>
              <a:rPr lang="en-IN" sz="2000" dirty="0"/>
              <a:t> </a:t>
            </a:r>
            <a:r>
              <a:rPr lang="en-IN" sz="2000" dirty="0" err="1"/>
              <a:t>उत्पत्ति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लिए</a:t>
            </a:r>
            <a:r>
              <a:rPr lang="en-IN" sz="2000" dirty="0"/>
              <a:t> </a:t>
            </a:r>
            <a:r>
              <a:rPr lang="en-IN" sz="2000" dirty="0" err="1"/>
              <a:t>किया</a:t>
            </a:r>
            <a:r>
              <a:rPr lang="en-IN" sz="2000" dirty="0"/>
              <a:t> </a:t>
            </a:r>
            <a:r>
              <a:rPr lang="en-IN" sz="2000" dirty="0" err="1"/>
              <a:t>जाता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hi-IN" sz="2000" dirty="0"/>
              <a:t>।</a:t>
            </a:r>
          </a:p>
          <a:p>
            <a:pPr marL="0" indent="0">
              <a:buNone/>
            </a:pPr>
            <a:endParaRPr lang="hi-IN" sz="2000" dirty="0"/>
          </a:p>
          <a:p>
            <a:pPr marL="0" indent="0">
              <a:buNone/>
            </a:pPr>
            <a:r>
              <a:rPr lang="hi-IN" sz="2000" dirty="0"/>
              <a:t> </a:t>
            </a:r>
            <a:r>
              <a:rPr lang="en-IN" sz="2000" dirty="0"/>
              <a:t> </a:t>
            </a:r>
            <a:r>
              <a:rPr lang="en-IN" sz="2000" dirty="0" err="1"/>
              <a:t>इस</a:t>
            </a:r>
            <a:r>
              <a:rPr lang="en-IN" sz="2000" dirty="0"/>
              <a:t> </a:t>
            </a:r>
            <a:r>
              <a:rPr lang="en-IN" sz="2000" dirty="0" err="1"/>
              <a:t>अवस्था</a:t>
            </a:r>
            <a:r>
              <a:rPr lang="en-IN" sz="2000" dirty="0"/>
              <a:t>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r>
              <a:rPr lang="en-IN" sz="2000" dirty="0" err="1"/>
              <a:t>भी</a:t>
            </a:r>
            <a:r>
              <a:rPr lang="en-IN" sz="2000" dirty="0"/>
              <a:t> </a:t>
            </a:r>
            <a:r>
              <a:rPr lang="en-IN" sz="2000" dirty="0" err="1"/>
              <a:t>कोई</a:t>
            </a:r>
            <a:r>
              <a:rPr lang="en-IN" sz="2000" dirty="0"/>
              <a:t> </a:t>
            </a:r>
            <a:r>
              <a:rPr lang="en-IN" sz="2000" dirty="0" err="1"/>
              <a:t>थि</a:t>
            </a:r>
            <a:r>
              <a:rPr lang="hi-IN" sz="2000" dirty="0"/>
              <a:t>री</a:t>
            </a:r>
            <a:r>
              <a:rPr lang="en-IN" sz="2000" dirty="0" err="1"/>
              <a:t>करण</a:t>
            </a:r>
            <a:r>
              <a:rPr lang="en-IN" sz="2000" dirty="0"/>
              <a:t> </a:t>
            </a:r>
            <a:r>
              <a:rPr lang="en-IN" sz="2000" dirty="0" err="1"/>
              <a:t>नहीं</a:t>
            </a:r>
            <a:r>
              <a:rPr lang="en-IN" sz="2000" dirty="0"/>
              <a:t> </a:t>
            </a:r>
            <a:r>
              <a:rPr lang="en-IN" sz="2000" dirty="0" err="1"/>
              <a:t>होता</a:t>
            </a:r>
            <a:r>
              <a:rPr lang="hi-IN" sz="2000" dirty="0"/>
              <a:t> है।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007619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</TotalTime>
  <Words>13</Words>
  <Application>Microsoft Office PowerPoint</Application>
  <PresentationFormat>On-screen Show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     GEETANJALI B.ED.                 COLLEGE  BORAWAR NAGAUR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GEETANJALI B.ED.                 COLLEGE  BORAWAR NAGAUR</dc:title>
  <dc:creator>ABHI</dc:creator>
  <cp:lastModifiedBy>abhishe.computer@gmail.com</cp:lastModifiedBy>
  <cp:revision>52</cp:revision>
  <dcterms:created xsi:type="dcterms:W3CDTF">2006-08-16T00:00:00Z</dcterms:created>
  <dcterms:modified xsi:type="dcterms:W3CDTF">2023-09-20T08:23:09Z</dcterms:modified>
</cp:coreProperties>
</file>